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56" r:id="rId5"/>
    <p:sldId id="269" r:id="rId6"/>
    <p:sldId id="4962" r:id="rId7"/>
    <p:sldId id="4949" r:id="rId8"/>
    <p:sldId id="4963" r:id="rId9"/>
    <p:sldId id="4960" r:id="rId10"/>
    <p:sldId id="45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AABCD1-3051-AD0A-78AB-EA178D32499C}" name="Robyn Vilakazi" initials="RV" userId="S::robynv@ewseta.org.za::20dc7f56-48b2-4744-b805-1d95156bb2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B94A"/>
    <a:srgbClr val="00AFE1"/>
    <a:srgbClr val="F89733"/>
    <a:srgbClr val="01A3DD"/>
    <a:srgbClr val="00B0AD"/>
    <a:srgbClr val="F7A22D"/>
    <a:srgbClr val="FFFFFF"/>
    <a:srgbClr val="92D050"/>
    <a:srgbClr val="7AB326"/>
    <a:srgbClr val="379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43" y="-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275FF-A34A-49BE-9036-21A55916DE99}" type="datetimeFigureOut">
              <a:rPr lang="en-ZA" smtClean="0"/>
              <a:t>2024/01/19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9575F-BFE3-4365-BE90-EEB137E50D1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305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718D05-33AF-5F4B-918A-26259E4D1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2D4A4-B462-FA47-96C5-F21A930AD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82096"/>
            <a:ext cx="7650866" cy="627866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70AD4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4507E-8909-A84D-A2D3-641104B27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765086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0AD4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E900D-A6D9-3B4A-9F19-7C8217DB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DDB2D-BD2E-1848-8789-2B937362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717FC-97AA-D54A-9691-8850A045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9765FB-C99E-2C49-BC9A-AB75F7FE11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696" y="137189"/>
            <a:ext cx="4019766" cy="26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EDC9B-2E1D-8047-983E-BD34C382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E8D34-17A8-B24A-9842-0F7B6871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D63BF-EABE-D04B-98ED-5A81BA06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2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01EFF-93B5-574C-BD37-BBA60C2E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2D70-BD7F-7E43-9ECE-4CB832B60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3FE21-4590-D340-B793-4CA3E6C56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89C54-BA90-A046-8BB9-BDA003666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A31AA-A610-4746-B7C4-39B2F3AF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6212A-C8BA-EC41-860D-9231DBDA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45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6656-D1AF-4541-91CB-75E9CC62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7F919-896D-7C46-9B5B-276820BB7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B2522-CB59-BC44-B57F-5BCFF0EAB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FC457-C86D-C248-B9CC-2CBE8087C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09A00-8F6C-A442-834B-0119C213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7D7E7-4E4C-0048-B8B9-2321B683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22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EACE8-5137-2744-AE6E-DF445D1A6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E15CD-CCE5-3E42-817F-A0B0805DB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5BB59-87CD-7A45-91A2-95CCC0D9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ADF91-36A1-A840-ADA8-63DE4DAB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73924-7FEF-CC4C-9947-54034F55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04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49166A-4A07-E64A-8C7C-FDA4C9875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93113-F48C-B244-BC66-1097B85CD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86344-2681-E04B-8F1B-460DFA58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A3E5-E464-6540-8745-699195E6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2C5CD-E09C-3F44-9ADA-ABAC2907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69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81" b="1" i="0">
                <a:solidFill>
                  <a:srgbClr val="F5AC4F"/>
                </a:solidFill>
                <a:latin typeface="MyriadPro-Semibold"/>
                <a:cs typeface="MyriadPro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7903810" y="6409252"/>
            <a:ext cx="2813710" cy="19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1265" b="0" i="0">
                <a:solidFill>
                  <a:schemeClr val="tx1"/>
                </a:solidFill>
                <a:latin typeface="MuseoSans-300"/>
                <a:cs typeface="MuseoSans-300"/>
              </a:defRPr>
            </a:lvl1pPr>
          </a:lstStyle>
          <a:p>
            <a:pPr marL="8926">
              <a:lnSpc>
                <a:spcPts val="1441"/>
              </a:lnSpc>
            </a:pPr>
            <a:r>
              <a:rPr lang="en-ZA"/>
              <a:t>ANNUAL</a:t>
            </a:r>
            <a:r>
              <a:rPr lang="en-ZA" spc="-4"/>
              <a:t> </a:t>
            </a:r>
            <a:r>
              <a:rPr lang="en-ZA"/>
              <a:t>GENERAL</a:t>
            </a:r>
            <a:r>
              <a:rPr lang="en-ZA" spc="-4"/>
              <a:t> </a:t>
            </a:r>
            <a:r>
              <a:rPr lang="en-ZA"/>
              <a:t>MEETING</a:t>
            </a:r>
            <a:r>
              <a:rPr lang="en-ZA" spc="-4"/>
              <a:t> </a:t>
            </a:r>
            <a:r>
              <a:rPr lang="en-ZA" spc="-7">
                <a:solidFill>
                  <a:srgbClr val="F49523"/>
                </a:solidFill>
              </a:rPr>
              <a:t>2022/23</a:t>
            </a:r>
            <a:endParaRPr lang="en-ZA" spc="-7" dirty="0">
              <a:solidFill>
                <a:srgbClr val="F49523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263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59200" y="365125"/>
            <a:ext cx="11073600" cy="5724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FE2"/>
                </a:solidFill>
              </a:defRPr>
            </a:lvl1pPr>
          </a:lstStyle>
          <a:p>
            <a:r>
              <a:rPr lang="en-ZA"/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59200" y="937550"/>
            <a:ext cx="11073600" cy="523941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useo Sans 300" panose="02000000000000000000" pitchFamily="2" charset="77"/>
              </a:defRPr>
            </a:lvl1pPr>
            <a:lvl2pPr>
              <a:defRPr b="0" i="0">
                <a:latin typeface="Museo Sans 300" panose="02000000000000000000" pitchFamily="2" charset="77"/>
              </a:defRPr>
            </a:lvl2pPr>
            <a:lvl3pPr>
              <a:defRPr b="0" i="0">
                <a:latin typeface="Museo Sans 300" panose="02000000000000000000" pitchFamily="2" charset="77"/>
              </a:defRPr>
            </a:lvl3pPr>
            <a:lvl4pPr>
              <a:defRPr b="0" i="0">
                <a:latin typeface="Museo Sans 300" panose="02000000000000000000" pitchFamily="2" charset="77"/>
              </a:defRPr>
            </a:lvl4pPr>
            <a:lvl5pPr>
              <a:defRPr b="0" i="0">
                <a:latin typeface="Museo Sans 300" panose="02000000000000000000" pitchFamily="2" charset="77"/>
              </a:defRPr>
            </a:lvl5pPr>
          </a:lstStyle>
          <a:p>
            <a:r>
              <a:rPr lang="en-ZA"/>
              <a:t>Body Level One</a:t>
            </a:r>
          </a:p>
          <a:p>
            <a:pPr lvl="1"/>
            <a:r>
              <a:rPr lang="en-ZA"/>
              <a:t>Body Level Two</a:t>
            </a:r>
          </a:p>
          <a:p>
            <a:pPr lvl="2"/>
            <a:r>
              <a:rPr lang="en-ZA"/>
              <a:t>Body Level Three</a:t>
            </a:r>
          </a:p>
          <a:p>
            <a:pPr lvl="3"/>
            <a:r>
              <a:rPr lang="en-ZA"/>
              <a:t>Body Level Four</a:t>
            </a:r>
          </a:p>
          <a:p>
            <a:pPr lvl="4"/>
            <a:r>
              <a:rPr lang="en-ZA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042323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C480-43D3-C843-8752-0DDB4C90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BB4BA-4A40-784D-BD79-92F512337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ACB25-51D1-324A-A018-FEDE3302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2B1A1-7C39-A442-A905-08AB4C37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0F329-42DB-0E4C-92A7-8F83AE19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6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643CBB-33D5-3341-A418-ED6B87831D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2EEEC3-DEF7-FF4F-9078-081133EED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8442" y="5765930"/>
            <a:ext cx="1470715" cy="974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D34E0-D314-3E47-8E9A-E94C07FF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C6A25-819B-9D40-9F6D-0D2515B1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53D29-6415-EE45-98C7-D0090F32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C4BF4-404F-4040-8C5D-44BFEC14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1774DD-5696-B845-AA0F-9F219B24D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7550"/>
            <a:ext cx="10515600" cy="5239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27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731A99-03D6-CF4F-AAC6-9C78029AD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29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CC5BE-0D12-4141-8BC7-7420DDCC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7009"/>
            <a:ext cx="10515600" cy="59134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616F7-1B87-074A-B4E9-76AB5D7FC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929475"/>
            <a:ext cx="5251450" cy="46821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976E8-4443-ED4E-8F7B-BF9375B2B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16EB-2829-D741-97F0-955F6B4B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EC51D-AC89-0741-989E-5AECBB21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F0B581-2C80-DF4A-829E-DDE64C9BF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9" y="1181804"/>
            <a:ext cx="6157732" cy="56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4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3C7DFFC-E6F3-3146-96A4-E029D1521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C50A9-B1F2-A141-9C6D-F9B508037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8442" y="569398"/>
            <a:ext cx="1470715" cy="974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D252C-3692-E842-A501-162C5793E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779956"/>
            <a:ext cx="7772400" cy="572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9A454-F7B7-FF4F-9507-8122784C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2C0D78-C00F-EA45-9ABF-F86D8100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EC431-C781-4C4E-A09D-E6ADDFD0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4564D6-292B-3742-B64D-9EA3AFF7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858"/>
            <a:ext cx="12192000" cy="5201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4C6E0B-DDB3-A34A-A086-C2B9D72C4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124" y="119259"/>
            <a:ext cx="2495959" cy="16195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66DCBB-7FCC-F14C-8C69-DE9486D8420E}"/>
              </a:ext>
            </a:extLst>
          </p:cNvPr>
          <p:cNvSpPr/>
          <p:nvPr userDrawn="1"/>
        </p:nvSpPr>
        <p:spPr>
          <a:xfrm>
            <a:off x="0" y="783770"/>
            <a:ext cx="9256207" cy="145288"/>
          </a:xfrm>
          <a:prstGeom prst="rect">
            <a:avLst/>
          </a:prstGeom>
          <a:solidFill>
            <a:srgbClr val="79B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1484A-F1A3-6D40-B34C-64E42E38CE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4851" y="309574"/>
            <a:ext cx="4642319" cy="3561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9D887-6A62-F842-A48B-411153C83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9143"/>
            <a:ext cx="12192000" cy="1192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CAF701-4248-A64A-87EF-8FBAAF949DB5}"/>
              </a:ext>
            </a:extLst>
          </p:cNvPr>
          <p:cNvSpPr txBox="1"/>
          <p:nvPr userDrawn="1"/>
        </p:nvSpPr>
        <p:spPr>
          <a:xfrm>
            <a:off x="854456" y="5361296"/>
            <a:ext cx="7016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b="1" i="1">
                <a:solidFill>
                  <a:schemeClr val="bg1"/>
                </a:solidFill>
                <a:latin typeface="Museo Sans 700" panose="02000000000000000000" pitchFamily="2" charset="77"/>
              </a:rPr>
              <a:t>Section Title Heading</a:t>
            </a:r>
          </a:p>
        </p:txBody>
      </p:sp>
    </p:spTree>
    <p:extLst>
      <p:ext uri="{BB962C8B-B14F-4D97-AF65-F5344CB8AC3E}">
        <p14:creationId xmlns:p14="http://schemas.microsoft.com/office/powerpoint/2010/main" val="243950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12B6B1-B5CB-9047-B369-A765649F2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7B4B57-B493-144B-A571-809CDBF0D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111603"/>
            <a:ext cx="12306925" cy="3384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79AF46-4985-0144-B11A-AF3596434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864" y="587367"/>
            <a:ext cx="4203210" cy="32248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FBE3D7-A56B-9F49-8D08-E82CAD99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1" y="2531708"/>
            <a:ext cx="8610600" cy="572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66A5F-51C0-DB46-99B3-5654CDC8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1B51C-AE2D-6743-9C85-1196FA023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25F8F-3837-8343-B84E-41C80A2C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53CDFD-6844-AF45-B3C8-0CC5914F0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0"/>
            <a:ext cx="3581400" cy="19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9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67C75E-FE61-984D-991E-A319DC1CA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B32A5-F673-9C4A-88E2-782375423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42DFA-D72A-0849-9CBB-4ED118CB1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826AB-E565-744A-A2D2-AE9796B55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B0C7B-96E7-EF40-8ED9-F709027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72DB1-349C-F247-B8F0-06D059A9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83F66-5150-5445-B4FC-E0CD0F40A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9657" y="0"/>
            <a:ext cx="1856013" cy="12527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CEA1A7-9A4B-3245-8BB2-AF8EC8A20D07}"/>
              </a:ext>
            </a:extLst>
          </p:cNvPr>
          <p:cNvSpPr/>
          <p:nvPr userDrawn="1"/>
        </p:nvSpPr>
        <p:spPr>
          <a:xfrm>
            <a:off x="8165" y="533334"/>
            <a:ext cx="10303327" cy="186114"/>
          </a:xfrm>
          <a:prstGeom prst="rect">
            <a:avLst/>
          </a:prstGeom>
          <a:solidFill>
            <a:srgbClr val="79B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1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CB0E-8D92-9F41-88E6-2C47D6988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960C-5146-6B46-9352-F53166A01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B9C80-AB6E-1744-A648-AF2A964D5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0E39B-E218-B841-860A-1B9FC48E6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51663C-ECAA-084F-8491-20B76BB64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72BBC8-9631-DA4F-8A8F-9C37E5A8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FA1F1-B122-5743-BA1E-EBD487F2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36C9D-74D2-0F40-A71E-245D2C4C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6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6035-F448-7948-B41E-F39AB8E2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29314-28A7-E445-9F5D-856BE823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0AD94-35BA-784A-8D77-6944122E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F5E3D-3194-EA43-9805-FD3EF11F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6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AB7530-E750-4445-974B-36D2F29573B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3CE66E-8E14-3042-B866-3A6E24BB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2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DD64C-F27B-024E-AC04-5996A00B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7550"/>
            <a:ext cx="10515600" cy="523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5DBE2-9650-D64B-8B25-3A614FB85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2CCAF-320C-EC46-BB54-55C8F975AE8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0CB0A-8C18-8C42-B3E3-1C674AE03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8BBEB-7E64-AA4E-AF98-9E0FCE806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59171-AB77-0846-A9C7-4BEC04A4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70AD47"/>
          </a:solidFill>
          <a:latin typeface="Museo Sans 5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ater splashing in the air&#10;&#10;Description automatically generated">
            <a:extLst>
              <a:ext uri="{FF2B5EF4-FFF2-40B4-BE49-F238E27FC236}">
                <a16:creationId xmlns:a16="http://schemas.microsoft.com/office/drawing/2014/main" id="{BF36AC16-7559-B9AB-EC26-71755BD3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17" y="2068491"/>
            <a:ext cx="6110046" cy="4078754"/>
          </a:xfrm>
          <a:prstGeom prst="rect">
            <a:avLst/>
          </a:prstGeom>
        </p:spPr>
      </p:pic>
      <p:grpSp>
        <p:nvGrpSpPr>
          <p:cNvPr id="19" name="object 2">
            <a:extLst>
              <a:ext uri="{FF2B5EF4-FFF2-40B4-BE49-F238E27FC236}">
                <a16:creationId xmlns:a16="http://schemas.microsoft.com/office/drawing/2014/main" id="{5A74814E-DF93-B326-7451-A108F3BBB7EC}"/>
              </a:ext>
            </a:extLst>
          </p:cNvPr>
          <p:cNvGrpSpPr/>
          <p:nvPr/>
        </p:nvGrpSpPr>
        <p:grpSpPr>
          <a:xfrm>
            <a:off x="-444469" y="7230619"/>
            <a:ext cx="12192000" cy="6854671"/>
            <a:chOff x="0" y="0"/>
            <a:chExt cx="17348200" cy="9753625"/>
          </a:xfrm>
        </p:grpSpPr>
        <p:pic>
          <p:nvPicPr>
            <p:cNvPr id="20" name="object 3">
              <a:extLst>
                <a:ext uri="{FF2B5EF4-FFF2-40B4-BE49-F238E27FC236}">
                  <a16:creationId xmlns:a16="http://schemas.microsoft.com/office/drawing/2014/main" id="{8A797370-BB66-362C-9470-33950109C49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348187" cy="9753600"/>
            </a:xfrm>
            <a:prstGeom prst="rect">
              <a:avLst/>
            </a:prstGeom>
          </p:spPr>
        </p:pic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967D3459-9B77-1DB0-C960-7D75E371E139}"/>
                </a:ext>
              </a:extLst>
            </p:cNvPr>
            <p:cNvSpPr/>
            <p:nvPr/>
          </p:nvSpPr>
          <p:spPr>
            <a:xfrm>
              <a:off x="959256" y="803833"/>
              <a:ext cx="1777364" cy="1752600"/>
            </a:xfrm>
            <a:custGeom>
              <a:avLst/>
              <a:gdLst/>
              <a:ahLst/>
              <a:cxnLst/>
              <a:rect l="l" t="t" r="r" b="b"/>
              <a:pathLst>
                <a:path w="1777364" h="1752600">
                  <a:moveTo>
                    <a:pt x="1552905" y="877658"/>
                  </a:moveTo>
                  <a:lnTo>
                    <a:pt x="1551139" y="831126"/>
                  </a:lnTo>
                  <a:lnTo>
                    <a:pt x="1545932" y="785507"/>
                  </a:lnTo>
                  <a:lnTo>
                    <a:pt x="1537411" y="740943"/>
                  </a:lnTo>
                  <a:lnTo>
                    <a:pt x="1525701" y="697560"/>
                  </a:lnTo>
                  <a:lnTo>
                    <a:pt x="1510919" y="655447"/>
                  </a:lnTo>
                  <a:lnTo>
                    <a:pt x="1493202" y="614756"/>
                  </a:lnTo>
                  <a:lnTo>
                    <a:pt x="1472653" y="575602"/>
                  </a:lnTo>
                  <a:lnTo>
                    <a:pt x="1449412" y="538086"/>
                  </a:lnTo>
                  <a:lnTo>
                    <a:pt x="1423593" y="502361"/>
                  </a:lnTo>
                  <a:lnTo>
                    <a:pt x="1395336" y="468515"/>
                  </a:lnTo>
                  <a:lnTo>
                    <a:pt x="1364754" y="436689"/>
                  </a:lnTo>
                  <a:lnTo>
                    <a:pt x="1331976" y="406996"/>
                  </a:lnTo>
                  <a:lnTo>
                    <a:pt x="1297114" y="379552"/>
                  </a:lnTo>
                  <a:lnTo>
                    <a:pt x="1260309" y="354495"/>
                  </a:lnTo>
                  <a:lnTo>
                    <a:pt x="1221663" y="331927"/>
                  </a:lnTo>
                  <a:lnTo>
                    <a:pt x="1181328" y="311988"/>
                  </a:lnTo>
                  <a:lnTo>
                    <a:pt x="1139418" y="294767"/>
                  </a:lnTo>
                  <a:lnTo>
                    <a:pt x="1096048" y="280416"/>
                  </a:lnTo>
                  <a:lnTo>
                    <a:pt x="1051344" y="269049"/>
                  </a:lnTo>
                  <a:lnTo>
                    <a:pt x="1005433" y="260781"/>
                  </a:lnTo>
                  <a:lnTo>
                    <a:pt x="958443" y="255727"/>
                  </a:lnTo>
                  <a:lnTo>
                    <a:pt x="910501" y="254012"/>
                  </a:lnTo>
                  <a:lnTo>
                    <a:pt x="862545" y="255727"/>
                  </a:lnTo>
                  <a:lnTo>
                    <a:pt x="815555" y="260781"/>
                  </a:lnTo>
                  <a:lnTo>
                    <a:pt x="769645" y="269049"/>
                  </a:lnTo>
                  <a:lnTo>
                    <a:pt x="724941" y="280416"/>
                  </a:lnTo>
                  <a:lnTo>
                    <a:pt x="681570" y="294767"/>
                  </a:lnTo>
                  <a:lnTo>
                    <a:pt x="639648" y="311988"/>
                  </a:lnTo>
                  <a:lnTo>
                    <a:pt x="599313" y="331927"/>
                  </a:lnTo>
                  <a:lnTo>
                    <a:pt x="560679" y="354495"/>
                  </a:lnTo>
                  <a:lnTo>
                    <a:pt x="523862" y="379552"/>
                  </a:lnTo>
                  <a:lnTo>
                    <a:pt x="489000" y="406996"/>
                  </a:lnTo>
                  <a:lnTo>
                    <a:pt x="456209" y="436689"/>
                  </a:lnTo>
                  <a:lnTo>
                    <a:pt x="425627" y="468515"/>
                  </a:lnTo>
                  <a:lnTo>
                    <a:pt x="397357" y="502361"/>
                  </a:lnTo>
                  <a:lnTo>
                    <a:pt x="371538" y="538086"/>
                  </a:lnTo>
                  <a:lnTo>
                    <a:pt x="348297" y="575602"/>
                  </a:lnTo>
                  <a:lnTo>
                    <a:pt x="327748" y="614756"/>
                  </a:lnTo>
                  <a:lnTo>
                    <a:pt x="310019" y="655447"/>
                  </a:lnTo>
                  <a:lnTo>
                    <a:pt x="295236" y="697560"/>
                  </a:lnTo>
                  <a:lnTo>
                    <a:pt x="283527" y="740943"/>
                  </a:lnTo>
                  <a:lnTo>
                    <a:pt x="275005" y="785507"/>
                  </a:lnTo>
                  <a:lnTo>
                    <a:pt x="269798" y="831126"/>
                  </a:lnTo>
                  <a:lnTo>
                    <a:pt x="268046" y="877658"/>
                  </a:lnTo>
                  <a:lnTo>
                    <a:pt x="269798" y="924204"/>
                  </a:lnTo>
                  <a:lnTo>
                    <a:pt x="275005" y="969822"/>
                  </a:lnTo>
                  <a:lnTo>
                    <a:pt x="283527" y="1014387"/>
                  </a:lnTo>
                  <a:lnTo>
                    <a:pt x="295236" y="1057783"/>
                  </a:lnTo>
                  <a:lnTo>
                    <a:pt x="310019" y="1099883"/>
                  </a:lnTo>
                  <a:lnTo>
                    <a:pt x="327748" y="1140587"/>
                  </a:lnTo>
                  <a:lnTo>
                    <a:pt x="348297" y="1179741"/>
                  </a:lnTo>
                  <a:lnTo>
                    <a:pt x="371538" y="1217244"/>
                  </a:lnTo>
                  <a:lnTo>
                    <a:pt x="397357" y="1252982"/>
                  </a:lnTo>
                  <a:lnTo>
                    <a:pt x="425627" y="1286827"/>
                  </a:lnTo>
                  <a:lnTo>
                    <a:pt x="456209" y="1318653"/>
                  </a:lnTo>
                  <a:lnTo>
                    <a:pt x="489000" y="1348346"/>
                  </a:lnTo>
                  <a:lnTo>
                    <a:pt x="523862" y="1375778"/>
                  </a:lnTo>
                  <a:lnTo>
                    <a:pt x="560679" y="1400835"/>
                  </a:lnTo>
                  <a:lnTo>
                    <a:pt x="599313" y="1423403"/>
                  </a:lnTo>
                  <a:lnTo>
                    <a:pt x="639648" y="1443342"/>
                  </a:lnTo>
                  <a:lnTo>
                    <a:pt x="681570" y="1460550"/>
                  </a:lnTo>
                  <a:lnTo>
                    <a:pt x="724941" y="1474901"/>
                  </a:lnTo>
                  <a:lnTo>
                    <a:pt x="769645" y="1486268"/>
                  </a:lnTo>
                  <a:lnTo>
                    <a:pt x="815555" y="1494548"/>
                  </a:lnTo>
                  <a:lnTo>
                    <a:pt x="862545" y="1499590"/>
                  </a:lnTo>
                  <a:lnTo>
                    <a:pt x="910501" y="1501305"/>
                  </a:lnTo>
                  <a:lnTo>
                    <a:pt x="958443" y="1499590"/>
                  </a:lnTo>
                  <a:lnTo>
                    <a:pt x="1005433" y="1494548"/>
                  </a:lnTo>
                  <a:lnTo>
                    <a:pt x="1051344" y="1486268"/>
                  </a:lnTo>
                  <a:lnTo>
                    <a:pt x="1096048" y="1474901"/>
                  </a:lnTo>
                  <a:lnTo>
                    <a:pt x="1139418" y="1460550"/>
                  </a:lnTo>
                  <a:lnTo>
                    <a:pt x="1181328" y="1443342"/>
                  </a:lnTo>
                  <a:lnTo>
                    <a:pt x="1221663" y="1423403"/>
                  </a:lnTo>
                  <a:lnTo>
                    <a:pt x="1260309" y="1400835"/>
                  </a:lnTo>
                  <a:lnTo>
                    <a:pt x="1297114" y="1375778"/>
                  </a:lnTo>
                  <a:lnTo>
                    <a:pt x="1331976" y="1348346"/>
                  </a:lnTo>
                  <a:lnTo>
                    <a:pt x="1364754" y="1318653"/>
                  </a:lnTo>
                  <a:lnTo>
                    <a:pt x="1395336" y="1286827"/>
                  </a:lnTo>
                  <a:lnTo>
                    <a:pt x="1423593" y="1252982"/>
                  </a:lnTo>
                  <a:lnTo>
                    <a:pt x="1449412" y="1217244"/>
                  </a:lnTo>
                  <a:lnTo>
                    <a:pt x="1472653" y="1179741"/>
                  </a:lnTo>
                  <a:lnTo>
                    <a:pt x="1493202" y="1140587"/>
                  </a:lnTo>
                  <a:lnTo>
                    <a:pt x="1510919" y="1099883"/>
                  </a:lnTo>
                  <a:lnTo>
                    <a:pt x="1525701" y="1057783"/>
                  </a:lnTo>
                  <a:lnTo>
                    <a:pt x="1537411" y="1014387"/>
                  </a:lnTo>
                  <a:lnTo>
                    <a:pt x="1545932" y="969822"/>
                  </a:lnTo>
                  <a:lnTo>
                    <a:pt x="1551139" y="924204"/>
                  </a:lnTo>
                  <a:lnTo>
                    <a:pt x="1552905" y="877658"/>
                  </a:lnTo>
                  <a:close/>
                </a:path>
                <a:path w="1777364" h="1752600">
                  <a:moveTo>
                    <a:pt x="1640128" y="876300"/>
                  </a:moveTo>
                  <a:lnTo>
                    <a:pt x="1639887" y="863600"/>
                  </a:lnTo>
                  <a:lnTo>
                    <a:pt x="1639201" y="838200"/>
                  </a:lnTo>
                  <a:lnTo>
                    <a:pt x="1638033" y="825500"/>
                  </a:lnTo>
                  <a:lnTo>
                    <a:pt x="1636420" y="812800"/>
                  </a:lnTo>
                  <a:lnTo>
                    <a:pt x="1635188" y="800100"/>
                  </a:lnTo>
                  <a:lnTo>
                    <a:pt x="1634566" y="787400"/>
                  </a:lnTo>
                  <a:lnTo>
                    <a:pt x="1626844" y="749300"/>
                  </a:lnTo>
                  <a:lnTo>
                    <a:pt x="1615948" y="698500"/>
                  </a:lnTo>
                  <a:lnTo>
                    <a:pt x="1605114" y="659079"/>
                  </a:lnTo>
                  <a:lnTo>
                    <a:pt x="1605114" y="876300"/>
                  </a:lnTo>
                  <a:lnTo>
                    <a:pt x="1603489" y="927100"/>
                  </a:lnTo>
                  <a:lnTo>
                    <a:pt x="1598714" y="977900"/>
                  </a:lnTo>
                  <a:lnTo>
                    <a:pt x="1590878" y="1016000"/>
                  </a:lnTo>
                  <a:lnTo>
                    <a:pt x="1580083" y="1054100"/>
                  </a:lnTo>
                  <a:lnTo>
                    <a:pt x="1566430" y="1104900"/>
                  </a:lnTo>
                  <a:lnTo>
                    <a:pt x="1550047" y="1143000"/>
                  </a:lnTo>
                  <a:lnTo>
                    <a:pt x="1531023" y="1181100"/>
                  </a:lnTo>
                  <a:lnTo>
                    <a:pt x="1509458" y="1219200"/>
                  </a:lnTo>
                  <a:lnTo>
                    <a:pt x="1485468" y="1257300"/>
                  </a:lnTo>
                  <a:lnTo>
                    <a:pt x="1459141" y="1295400"/>
                  </a:lnTo>
                  <a:lnTo>
                    <a:pt x="1430604" y="1333500"/>
                  </a:lnTo>
                  <a:lnTo>
                    <a:pt x="1399946" y="1358900"/>
                  </a:lnTo>
                  <a:lnTo>
                    <a:pt x="1367282" y="1384300"/>
                  </a:lnTo>
                  <a:lnTo>
                    <a:pt x="1332712" y="1422400"/>
                  </a:lnTo>
                  <a:lnTo>
                    <a:pt x="1296352" y="1447800"/>
                  </a:lnTo>
                  <a:lnTo>
                    <a:pt x="1258277" y="1460500"/>
                  </a:lnTo>
                  <a:lnTo>
                    <a:pt x="1218615" y="1485900"/>
                  </a:lnTo>
                  <a:lnTo>
                    <a:pt x="1177480" y="1511300"/>
                  </a:lnTo>
                  <a:lnTo>
                    <a:pt x="1134948" y="1524000"/>
                  </a:lnTo>
                  <a:lnTo>
                    <a:pt x="1046175" y="1549400"/>
                  </a:lnTo>
                  <a:lnTo>
                    <a:pt x="1000125" y="1549400"/>
                  </a:lnTo>
                  <a:lnTo>
                    <a:pt x="953122" y="1562100"/>
                  </a:lnTo>
                  <a:lnTo>
                    <a:pt x="857427" y="1562100"/>
                  </a:lnTo>
                  <a:lnTo>
                    <a:pt x="810437" y="1549400"/>
                  </a:lnTo>
                  <a:lnTo>
                    <a:pt x="764400" y="1549400"/>
                  </a:lnTo>
                  <a:lnTo>
                    <a:pt x="675640" y="1524000"/>
                  </a:lnTo>
                  <a:lnTo>
                    <a:pt x="633120" y="1511300"/>
                  </a:lnTo>
                  <a:lnTo>
                    <a:pt x="591972" y="1485900"/>
                  </a:lnTo>
                  <a:lnTo>
                    <a:pt x="552310" y="1460500"/>
                  </a:lnTo>
                  <a:lnTo>
                    <a:pt x="514235" y="1447800"/>
                  </a:lnTo>
                  <a:lnTo>
                    <a:pt x="477862" y="1422400"/>
                  </a:lnTo>
                  <a:lnTo>
                    <a:pt x="443280" y="1384300"/>
                  </a:lnTo>
                  <a:lnTo>
                    <a:pt x="410603" y="1358900"/>
                  </a:lnTo>
                  <a:lnTo>
                    <a:pt x="379945" y="1333500"/>
                  </a:lnTo>
                  <a:lnTo>
                    <a:pt x="351396" y="1295400"/>
                  </a:lnTo>
                  <a:lnTo>
                    <a:pt x="325069" y="1257300"/>
                  </a:lnTo>
                  <a:lnTo>
                    <a:pt x="301066" y="1219200"/>
                  </a:lnTo>
                  <a:lnTo>
                    <a:pt x="279488" y="1181100"/>
                  </a:lnTo>
                  <a:lnTo>
                    <a:pt x="260451" y="1143000"/>
                  </a:lnTo>
                  <a:lnTo>
                    <a:pt x="244055" y="1104900"/>
                  </a:lnTo>
                  <a:lnTo>
                    <a:pt x="230403" y="1054100"/>
                  </a:lnTo>
                  <a:lnTo>
                    <a:pt x="219595" y="1016000"/>
                  </a:lnTo>
                  <a:lnTo>
                    <a:pt x="211759" y="977900"/>
                  </a:lnTo>
                  <a:lnTo>
                    <a:pt x="206971" y="927100"/>
                  </a:lnTo>
                  <a:lnTo>
                    <a:pt x="205359" y="876300"/>
                  </a:lnTo>
                  <a:lnTo>
                    <a:pt x="206971" y="838200"/>
                  </a:lnTo>
                  <a:lnTo>
                    <a:pt x="211759" y="787400"/>
                  </a:lnTo>
                  <a:lnTo>
                    <a:pt x="219595" y="749300"/>
                  </a:lnTo>
                  <a:lnTo>
                    <a:pt x="230403" y="698500"/>
                  </a:lnTo>
                  <a:lnTo>
                    <a:pt x="244055" y="660400"/>
                  </a:lnTo>
                  <a:lnTo>
                    <a:pt x="260451" y="622300"/>
                  </a:lnTo>
                  <a:lnTo>
                    <a:pt x="279488" y="571500"/>
                  </a:lnTo>
                  <a:lnTo>
                    <a:pt x="301066" y="533400"/>
                  </a:lnTo>
                  <a:lnTo>
                    <a:pt x="325069" y="495300"/>
                  </a:lnTo>
                  <a:lnTo>
                    <a:pt x="351396" y="469900"/>
                  </a:lnTo>
                  <a:lnTo>
                    <a:pt x="379945" y="431800"/>
                  </a:lnTo>
                  <a:lnTo>
                    <a:pt x="410603" y="406400"/>
                  </a:lnTo>
                  <a:lnTo>
                    <a:pt x="443280" y="368300"/>
                  </a:lnTo>
                  <a:lnTo>
                    <a:pt x="477862" y="342900"/>
                  </a:lnTo>
                  <a:lnTo>
                    <a:pt x="514235" y="317500"/>
                  </a:lnTo>
                  <a:lnTo>
                    <a:pt x="552310" y="292100"/>
                  </a:lnTo>
                  <a:lnTo>
                    <a:pt x="591972" y="279400"/>
                  </a:lnTo>
                  <a:lnTo>
                    <a:pt x="633120" y="254000"/>
                  </a:lnTo>
                  <a:lnTo>
                    <a:pt x="719442" y="228600"/>
                  </a:lnTo>
                  <a:lnTo>
                    <a:pt x="810437" y="203200"/>
                  </a:lnTo>
                  <a:lnTo>
                    <a:pt x="1000125" y="203200"/>
                  </a:lnTo>
                  <a:lnTo>
                    <a:pt x="1091145" y="228600"/>
                  </a:lnTo>
                  <a:lnTo>
                    <a:pt x="1177480" y="254000"/>
                  </a:lnTo>
                  <a:lnTo>
                    <a:pt x="1218615" y="279400"/>
                  </a:lnTo>
                  <a:lnTo>
                    <a:pt x="1258277" y="292100"/>
                  </a:lnTo>
                  <a:lnTo>
                    <a:pt x="1296352" y="317500"/>
                  </a:lnTo>
                  <a:lnTo>
                    <a:pt x="1332712" y="342900"/>
                  </a:lnTo>
                  <a:lnTo>
                    <a:pt x="1367282" y="368300"/>
                  </a:lnTo>
                  <a:lnTo>
                    <a:pt x="1399946" y="406400"/>
                  </a:lnTo>
                  <a:lnTo>
                    <a:pt x="1430604" y="431800"/>
                  </a:lnTo>
                  <a:lnTo>
                    <a:pt x="1459141" y="469900"/>
                  </a:lnTo>
                  <a:lnTo>
                    <a:pt x="1485468" y="495300"/>
                  </a:lnTo>
                  <a:lnTo>
                    <a:pt x="1509458" y="533400"/>
                  </a:lnTo>
                  <a:lnTo>
                    <a:pt x="1531023" y="571500"/>
                  </a:lnTo>
                  <a:lnTo>
                    <a:pt x="1550047" y="622300"/>
                  </a:lnTo>
                  <a:lnTo>
                    <a:pt x="1566430" y="660400"/>
                  </a:lnTo>
                  <a:lnTo>
                    <a:pt x="1580083" y="698500"/>
                  </a:lnTo>
                  <a:lnTo>
                    <a:pt x="1590878" y="749300"/>
                  </a:lnTo>
                  <a:lnTo>
                    <a:pt x="1598714" y="787400"/>
                  </a:lnTo>
                  <a:lnTo>
                    <a:pt x="1603489" y="838200"/>
                  </a:lnTo>
                  <a:lnTo>
                    <a:pt x="1605114" y="876300"/>
                  </a:lnTo>
                  <a:lnTo>
                    <a:pt x="1605114" y="659079"/>
                  </a:lnTo>
                  <a:lnTo>
                    <a:pt x="1601990" y="647700"/>
                  </a:lnTo>
                  <a:lnTo>
                    <a:pt x="1585087" y="609600"/>
                  </a:lnTo>
                  <a:lnTo>
                    <a:pt x="1565338" y="571500"/>
                  </a:lnTo>
                  <a:lnTo>
                    <a:pt x="1542859" y="520700"/>
                  </a:lnTo>
                  <a:lnTo>
                    <a:pt x="1517789" y="482600"/>
                  </a:lnTo>
                  <a:lnTo>
                    <a:pt x="1490205" y="444500"/>
                  </a:lnTo>
                  <a:lnTo>
                    <a:pt x="1460246" y="419100"/>
                  </a:lnTo>
                  <a:lnTo>
                    <a:pt x="1428000" y="381000"/>
                  </a:lnTo>
                  <a:lnTo>
                    <a:pt x="1393609" y="342900"/>
                  </a:lnTo>
                  <a:lnTo>
                    <a:pt x="1357172" y="317500"/>
                  </a:lnTo>
                  <a:lnTo>
                    <a:pt x="1318806" y="292100"/>
                  </a:lnTo>
                  <a:lnTo>
                    <a:pt x="1278623" y="266700"/>
                  </a:lnTo>
                  <a:lnTo>
                    <a:pt x="1236726" y="241300"/>
                  </a:lnTo>
                  <a:lnTo>
                    <a:pt x="1193241" y="228600"/>
                  </a:lnTo>
                  <a:lnTo>
                    <a:pt x="1148283" y="203200"/>
                  </a:lnTo>
                  <a:lnTo>
                    <a:pt x="1054379" y="177800"/>
                  </a:lnTo>
                  <a:lnTo>
                    <a:pt x="1005662" y="177800"/>
                  </a:lnTo>
                  <a:lnTo>
                    <a:pt x="955916" y="165100"/>
                  </a:lnTo>
                  <a:lnTo>
                    <a:pt x="857034" y="165100"/>
                  </a:lnTo>
                  <a:lnTo>
                    <a:pt x="809637" y="177800"/>
                  </a:lnTo>
                  <a:lnTo>
                    <a:pt x="763155" y="177800"/>
                  </a:lnTo>
                  <a:lnTo>
                    <a:pt x="717689" y="190500"/>
                  </a:lnTo>
                  <a:lnTo>
                    <a:pt x="630186" y="215900"/>
                  </a:lnTo>
                  <a:lnTo>
                    <a:pt x="588352" y="241300"/>
                  </a:lnTo>
                  <a:lnTo>
                    <a:pt x="547928" y="254000"/>
                  </a:lnTo>
                  <a:lnTo>
                    <a:pt x="509016" y="279400"/>
                  </a:lnTo>
                  <a:lnTo>
                    <a:pt x="471690" y="304800"/>
                  </a:lnTo>
                  <a:lnTo>
                    <a:pt x="436079" y="330200"/>
                  </a:lnTo>
                  <a:lnTo>
                    <a:pt x="402259" y="355600"/>
                  </a:lnTo>
                  <a:lnTo>
                    <a:pt x="370332" y="393700"/>
                  </a:lnTo>
                  <a:lnTo>
                    <a:pt x="340398" y="419100"/>
                  </a:lnTo>
                  <a:lnTo>
                    <a:pt x="312547" y="457200"/>
                  </a:lnTo>
                  <a:lnTo>
                    <a:pt x="286893" y="495300"/>
                  </a:lnTo>
                  <a:lnTo>
                    <a:pt x="263525" y="533400"/>
                  </a:lnTo>
                  <a:lnTo>
                    <a:pt x="242544" y="571500"/>
                  </a:lnTo>
                  <a:lnTo>
                    <a:pt x="224040" y="609600"/>
                  </a:lnTo>
                  <a:lnTo>
                    <a:pt x="208114" y="660400"/>
                  </a:lnTo>
                  <a:lnTo>
                    <a:pt x="194868" y="698500"/>
                  </a:lnTo>
                  <a:lnTo>
                    <a:pt x="184391" y="736600"/>
                  </a:lnTo>
                  <a:lnTo>
                    <a:pt x="176796" y="787400"/>
                  </a:lnTo>
                  <a:lnTo>
                    <a:pt x="172161" y="838200"/>
                  </a:lnTo>
                  <a:lnTo>
                    <a:pt x="170599" y="876300"/>
                  </a:lnTo>
                  <a:lnTo>
                    <a:pt x="172161" y="927100"/>
                  </a:lnTo>
                  <a:lnTo>
                    <a:pt x="176796" y="977900"/>
                  </a:lnTo>
                  <a:lnTo>
                    <a:pt x="184391" y="1016000"/>
                  </a:lnTo>
                  <a:lnTo>
                    <a:pt x="194868" y="1066800"/>
                  </a:lnTo>
                  <a:lnTo>
                    <a:pt x="208114" y="1104900"/>
                  </a:lnTo>
                  <a:lnTo>
                    <a:pt x="224040" y="1143000"/>
                  </a:lnTo>
                  <a:lnTo>
                    <a:pt x="242544" y="1193800"/>
                  </a:lnTo>
                  <a:lnTo>
                    <a:pt x="263525" y="1231900"/>
                  </a:lnTo>
                  <a:lnTo>
                    <a:pt x="286893" y="1270000"/>
                  </a:lnTo>
                  <a:lnTo>
                    <a:pt x="312547" y="1295400"/>
                  </a:lnTo>
                  <a:lnTo>
                    <a:pt x="340398" y="1333500"/>
                  </a:lnTo>
                  <a:lnTo>
                    <a:pt x="370332" y="1371600"/>
                  </a:lnTo>
                  <a:lnTo>
                    <a:pt x="402259" y="1397000"/>
                  </a:lnTo>
                  <a:lnTo>
                    <a:pt x="436079" y="1422400"/>
                  </a:lnTo>
                  <a:lnTo>
                    <a:pt x="471690" y="1460500"/>
                  </a:lnTo>
                  <a:lnTo>
                    <a:pt x="509016" y="1485900"/>
                  </a:lnTo>
                  <a:lnTo>
                    <a:pt x="547928" y="1498600"/>
                  </a:lnTo>
                  <a:lnTo>
                    <a:pt x="588352" y="1524000"/>
                  </a:lnTo>
                  <a:lnTo>
                    <a:pt x="630186" y="1536700"/>
                  </a:lnTo>
                  <a:lnTo>
                    <a:pt x="673328" y="1562100"/>
                  </a:lnTo>
                  <a:lnTo>
                    <a:pt x="717689" y="1574800"/>
                  </a:lnTo>
                  <a:lnTo>
                    <a:pt x="763155" y="1574800"/>
                  </a:lnTo>
                  <a:lnTo>
                    <a:pt x="809637" y="1587500"/>
                  </a:lnTo>
                  <a:lnTo>
                    <a:pt x="1002360" y="1587500"/>
                  </a:lnTo>
                  <a:lnTo>
                    <a:pt x="1049528" y="1574800"/>
                  </a:lnTo>
                  <a:lnTo>
                    <a:pt x="1095654" y="1574800"/>
                  </a:lnTo>
                  <a:lnTo>
                    <a:pt x="1140625" y="1562100"/>
                  </a:lnTo>
                  <a:lnTo>
                    <a:pt x="1184325" y="1536700"/>
                  </a:lnTo>
                  <a:lnTo>
                    <a:pt x="1226680" y="1524000"/>
                  </a:lnTo>
                  <a:lnTo>
                    <a:pt x="1267574" y="1498600"/>
                  </a:lnTo>
                  <a:lnTo>
                    <a:pt x="1306893" y="1473200"/>
                  </a:lnTo>
                  <a:lnTo>
                    <a:pt x="1344549" y="1447800"/>
                  </a:lnTo>
                  <a:lnTo>
                    <a:pt x="1380439" y="1422400"/>
                  </a:lnTo>
                  <a:lnTo>
                    <a:pt x="1414462" y="1397000"/>
                  </a:lnTo>
                  <a:lnTo>
                    <a:pt x="1446504" y="1358900"/>
                  </a:lnTo>
                  <a:lnTo>
                    <a:pt x="1476476" y="1333500"/>
                  </a:lnTo>
                  <a:lnTo>
                    <a:pt x="1504276" y="1295400"/>
                  </a:lnTo>
                  <a:lnTo>
                    <a:pt x="1529778" y="1257300"/>
                  </a:lnTo>
                  <a:lnTo>
                    <a:pt x="1552917" y="1219200"/>
                  </a:lnTo>
                  <a:lnTo>
                    <a:pt x="1573555" y="1181100"/>
                  </a:lnTo>
                  <a:lnTo>
                    <a:pt x="1591614" y="1130300"/>
                  </a:lnTo>
                  <a:lnTo>
                    <a:pt x="1606981" y="1092200"/>
                  </a:lnTo>
                  <a:lnTo>
                    <a:pt x="1619554" y="1054100"/>
                  </a:lnTo>
                  <a:lnTo>
                    <a:pt x="1629232" y="1003300"/>
                  </a:lnTo>
                  <a:lnTo>
                    <a:pt x="1632851" y="977900"/>
                  </a:lnTo>
                  <a:lnTo>
                    <a:pt x="1635721" y="952500"/>
                  </a:lnTo>
                  <a:lnTo>
                    <a:pt x="1637868" y="939800"/>
                  </a:lnTo>
                  <a:lnTo>
                    <a:pt x="1639303" y="914400"/>
                  </a:lnTo>
                  <a:lnTo>
                    <a:pt x="1639684" y="901700"/>
                  </a:lnTo>
                  <a:lnTo>
                    <a:pt x="1639938" y="901700"/>
                  </a:lnTo>
                  <a:lnTo>
                    <a:pt x="1640078" y="889000"/>
                  </a:lnTo>
                  <a:lnTo>
                    <a:pt x="1640128" y="876300"/>
                  </a:lnTo>
                  <a:close/>
                </a:path>
                <a:path w="1777364" h="1752600">
                  <a:moveTo>
                    <a:pt x="1700847" y="660400"/>
                  </a:moveTo>
                  <a:lnTo>
                    <a:pt x="1686001" y="609600"/>
                  </a:lnTo>
                  <a:lnTo>
                    <a:pt x="1668526" y="571500"/>
                  </a:lnTo>
                  <a:lnTo>
                    <a:pt x="1648510" y="520700"/>
                  </a:lnTo>
                  <a:lnTo>
                    <a:pt x="1626044" y="482600"/>
                  </a:lnTo>
                  <a:lnTo>
                    <a:pt x="1601216" y="444500"/>
                  </a:lnTo>
                  <a:lnTo>
                    <a:pt x="1574139" y="406400"/>
                  </a:lnTo>
                  <a:lnTo>
                    <a:pt x="1544866" y="368300"/>
                  </a:lnTo>
                  <a:lnTo>
                    <a:pt x="1513522" y="330200"/>
                  </a:lnTo>
                  <a:lnTo>
                    <a:pt x="1480185" y="304800"/>
                  </a:lnTo>
                  <a:lnTo>
                    <a:pt x="1444942" y="266700"/>
                  </a:lnTo>
                  <a:lnTo>
                    <a:pt x="1407896" y="241300"/>
                  </a:lnTo>
                  <a:lnTo>
                    <a:pt x="1369123" y="215900"/>
                  </a:lnTo>
                  <a:lnTo>
                    <a:pt x="1328724" y="190500"/>
                  </a:lnTo>
                  <a:lnTo>
                    <a:pt x="1286789" y="165100"/>
                  </a:lnTo>
                  <a:lnTo>
                    <a:pt x="1243406" y="152400"/>
                  </a:lnTo>
                  <a:lnTo>
                    <a:pt x="1198676" y="127000"/>
                  </a:lnTo>
                  <a:lnTo>
                    <a:pt x="1152664" y="114300"/>
                  </a:lnTo>
                  <a:lnTo>
                    <a:pt x="1057236" y="88900"/>
                  </a:lnTo>
                  <a:lnTo>
                    <a:pt x="1007999" y="88900"/>
                  </a:lnTo>
                  <a:lnTo>
                    <a:pt x="957859" y="76200"/>
                  </a:lnTo>
                  <a:lnTo>
                    <a:pt x="858469" y="76200"/>
                  </a:lnTo>
                  <a:lnTo>
                    <a:pt x="810755" y="88900"/>
                  </a:lnTo>
                  <a:lnTo>
                    <a:pt x="763854" y="88900"/>
                  </a:lnTo>
                  <a:lnTo>
                    <a:pt x="672795" y="114300"/>
                  </a:lnTo>
                  <a:lnTo>
                    <a:pt x="585889" y="139700"/>
                  </a:lnTo>
                  <a:lnTo>
                    <a:pt x="544182" y="165100"/>
                  </a:lnTo>
                  <a:lnTo>
                    <a:pt x="503770" y="177800"/>
                  </a:lnTo>
                  <a:lnTo>
                    <a:pt x="464693" y="203200"/>
                  </a:lnTo>
                  <a:lnTo>
                    <a:pt x="427050" y="228600"/>
                  </a:lnTo>
                  <a:lnTo>
                    <a:pt x="390918" y="254000"/>
                  </a:lnTo>
                  <a:lnTo>
                    <a:pt x="356374" y="279400"/>
                  </a:lnTo>
                  <a:lnTo>
                    <a:pt x="323494" y="317500"/>
                  </a:lnTo>
                  <a:lnTo>
                    <a:pt x="292354" y="342900"/>
                  </a:lnTo>
                  <a:lnTo>
                    <a:pt x="263029" y="381000"/>
                  </a:lnTo>
                  <a:lnTo>
                    <a:pt x="235597" y="419100"/>
                  </a:lnTo>
                  <a:lnTo>
                    <a:pt x="210159" y="444500"/>
                  </a:lnTo>
                  <a:lnTo>
                    <a:pt x="186766" y="482600"/>
                  </a:lnTo>
                  <a:lnTo>
                    <a:pt x="165493" y="520700"/>
                  </a:lnTo>
                  <a:lnTo>
                    <a:pt x="146443" y="571500"/>
                  </a:lnTo>
                  <a:lnTo>
                    <a:pt x="129679" y="609600"/>
                  </a:lnTo>
                  <a:lnTo>
                    <a:pt x="115277" y="647700"/>
                  </a:lnTo>
                  <a:lnTo>
                    <a:pt x="103327" y="698500"/>
                  </a:lnTo>
                  <a:lnTo>
                    <a:pt x="93891" y="736600"/>
                  </a:lnTo>
                  <a:lnTo>
                    <a:pt x="87058" y="787400"/>
                  </a:lnTo>
                  <a:lnTo>
                    <a:pt x="82892" y="825500"/>
                  </a:lnTo>
                  <a:lnTo>
                    <a:pt x="81495" y="876300"/>
                  </a:lnTo>
                  <a:lnTo>
                    <a:pt x="82892" y="927100"/>
                  </a:lnTo>
                  <a:lnTo>
                    <a:pt x="87058" y="977900"/>
                  </a:lnTo>
                  <a:lnTo>
                    <a:pt x="93891" y="1016000"/>
                  </a:lnTo>
                  <a:lnTo>
                    <a:pt x="103327" y="1066800"/>
                  </a:lnTo>
                  <a:lnTo>
                    <a:pt x="115277" y="1104900"/>
                  </a:lnTo>
                  <a:lnTo>
                    <a:pt x="129679" y="1143000"/>
                  </a:lnTo>
                  <a:lnTo>
                    <a:pt x="146443" y="1193800"/>
                  </a:lnTo>
                  <a:lnTo>
                    <a:pt x="165493" y="1231900"/>
                  </a:lnTo>
                  <a:lnTo>
                    <a:pt x="186766" y="1270000"/>
                  </a:lnTo>
                  <a:lnTo>
                    <a:pt x="210159" y="1308100"/>
                  </a:lnTo>
                  <a:lnTo>
                    <a:pt x="235597" y="1346200"/>
                  </a:lnTo>
                  <a:lnTo>
                    <a:pt x="263029" y="1384300"/>
                  </a:lnTo>
                  <a:lnTo>
                    <a:pt x="292354" y="1409700"/>
                  </a:lnTo>
                  <a:lnTo>
                    <a:pt x="323494" y="1447800"/>
                  </a:lnTo>
                  <a:lnTo>
                    <a:pt x="356374" y="1473200"/>
                  </a:lnTo>
                  <a:lnTo>
                    <a:pt x="390918" y="1498600"/>
                  </a:lnTo>
                  <a:lnTo>
                    <a:pt x="427050" y="1524000"/>
                  </a:lnTo>
                  <a:lnTo>
                    <a:pt x="464693" y="1549400"/>
                  </a:lnTo>
                  <a:lnTo>
                    <a:pt x="503770" y="1574800"/>
                  </a:lnTo>
                  <a:lnTo>
                    <a:pt x="544182" y="1600200"/>
                  </a:lnTo>
                  <a:lnTo>
                    <a:pt x="585889" y="1612900"/>
                  </a:lnTo>
                  <a:lnTo>
                    <a:pt x="628777" y="1638300"/>
                  </a:lnTo>
                  <a:lnTo>
                    <a:pt x="717842" y="1663700"/>
                  </a:lnTo>
                  <a:lnTo>
                    <a:pt x="763854" y="1663700"/>
                  </a:lnTo>
                  <a:lnTo>
                    <a:pt x="810755" y="1676400"/>
                  </a:lnTo>
                  <a:lnTo>
                    <a:pt x="1007884" y="1676400"/>
                  </a:lnTo>
                  <a:lnTo>
                    <a:pt x="1105281" y="1651000"/>
                  </a:lnTo>
                  <a:lnTo>
                    <a:pt x="1198346" y="1625600"/>
                  </a:lnTo>
                  <a:lnTo>
                    <a:pt x="1243037" y="1612900"/>
                  </a:lnTo>
                  <a:lnTo>
                    <a:pt x="1286383" y="1587500"/>
                  </a:lnTo>
                  <a:lnTo>
                    <a:pt x="1328280" y="1562100"/>
                  </a:lnTo>
                  <a:lnTo>
                    <a:pt x="1368640" y="1536700"/>
                  </a:lnTo>
                  <a:lnTo>
                    <a:pt x="1407375" y="1511300"/>
                  </a:lnTo>
                  <a:lnTo>
                    <a:pt x="1444409" y="1485900"/>
                  </a:lnTo>
                  <a:lnTo>
                    <a:pt x="1479626" y="1460500"/>
                  </a:lnTo>
                  <a:lnTo>
                    <a:pt x="1512951" y="1422400"/>
                  </a:lnTo>
                  <a:lnTo>
                    <a:pt x="1544294" y="1384300"/>
                  </a:lnTo>
                  <a:lnTo>
                    <a:pt x="1573555" y="1346200"/>
                  </a:lnTo>
                  <a:lnTo>
                    <a:pt x="1600644" y="1308100"/>
                  </a:lnTo>
                  <a:lnTo>
                    <a:pt x="1625485" y="1270000"/>
                  </a:lnTo>
                  <a:lnTo>
                    <a:pt x="1647964" y="1231900"/>
                  </a:lnTo>
                  <a:lnTo>
                    <a:pt x="1668018" y="1193800"/>
                  </a:lnTo>
                  <a:lnTo>
                    <a:pt x="1685531" y="1143000"/>
                  </a:lnTo>
                  <a:lnTo>
                    <a:pt x="1700428" y="1104900"/>
                  </a:lnTo>
                  <a:lnTo>
                    <a:pt x="1694256" y="1092200"/>
                  </a:lnTo>
                  <a:lnTo>
                    <a:pt x="1683143" y="1092200"/>
                  </a:lnTo>
                  <a:lnTo>
                    <a:pt x="1678825" y="1079500"/>
                  </a:lnTo>
                  <a:lnTo>
                    <a:pt x="1671002" y="1079500"/>
                  </a:lnTo>
                  <a:lnTo>
                    <a:pt x="1657388" y="1117600"/>
                  </a:lnTo>
                  <a:lnTo>
                    <a:pt x="1641170" y="1168400"/>
                  </a:lnTo>
                  <a:lnTo>
                    <a:pt x="1622425" y="1206500"/>
                  </a:lnTo>
                  <a:lnTo>
                    <a:pt x="1601241" y="1244600"/>
                  </a:lnTo>
                  <a:lnTo>
                    <a:pt x="1577708" y="1282700"/>
                  </a:lnTo>
                  <a:lnTo>
                    <a:pt x="1551914" y="1320800"/>
                  </a:lnTo>
                  <a:lnTo>
                    <a:pt x="1523974" y="1358900"/>
                  </a:lnTo>
                  <a:lnTo>
                    <a:pt x="1493951" y="1397000"/>
                  </a:lnTo>
                  <a:lnTo>
                    <a:pt x="1461947" y="1422400"/>
                  </a:lnTo>
                  <a:lnTo>
                    <a:pt x="1428051" y="1460500"/>
                  </a:lnTo>
                  <a:lnTo>
                    <a:pt x="1392351" y="1485900"/>
                  </a:lnTo>
                  <a:lnTo>
                    <a:pt x="1354950" y="1511300"/>
                  </a:lnTo>
                  <a:lnTo>
                    <a:pt x="1315935" y="1536700"/>
                  </a:lnTo>
                  <a:lnTo>
                    <a:pt x="1275384" y="1562100"/>
                  </a:lnTo>
                  <a:lnTo>
                    <a:pt x="1233398" y="1574800"/>
                  </a:lnTo>
                  <a:lnTo>
                    <a:pt x="1190066" y="1600200"/>
                  </a:lnTo>
                  <a:lnTo>
                    <a:pt x="1145476" y="1612900"/>
                  </a:lnTo>
                  <a:lnTo>
                    <a:pt x="1052906" y="1638300"/>
                  </a:lnTo>
                  <a:lnTo>
                    <a:pt x="956398" y="1638300"/>
                  </a:lnTo>
                  <a:lnTo>
                    <a:pt x="906907" y="1651000"/>
                  </a:lnTo>
                  <a:lnTo>
                    <a:pt x="858824" y="1638300"/>
                  </a:lnTo>
                  <a:lnTo>
                    <a:pt x="764984" y="1638300"/>
                  </a:lnTo>
                  <a:lnTo>
                    <a:pt x="674827" y="1612900"/>
                  </a:lnTo>
                  <a:lnTo>
                    <a:pt x="631342" y="1600200"/>
                  </a:lnTo>
                  <a:lnTo>
                    <a:pt x="589013" y="1574800"/>
                  </a:lnTo>
                  <a:lnTo>
                    <a:pt x="547941" y="1562100"/>
                  </a:lnTo>
                  <a:lnTo>
                    <a:pt x="508203" y="1536700"/>
                  </a:lnTo>
                  <a:lnTo>
                    <a:pt x="469874" y="1511300"/>
                  </a:lnTo>
                  <a:lnTo>
                    <a:pt x="433057" y="1485900"/>
                  </a:lnTo>
                  <a:lnTo>
                    <a:pt x="397827" y="1460500"/>
                  </a:lnTo>
                  <a:lnTo>
                    <a:pt x="364261" y="1435100"/>
                  </a:lnTo>
                  <a:lnTo>
                    <a:pt x="332447" y="1409700"/>
                  </a:lnTo>
                  <a:lnTo>
                    <a:pt x="302463" y="1371600"/>
                  </a:lnTo>
                  <a:lnTo>
                    <a:pt x="274408" y="1333500"/>
                  </a:lnTo>
                  <a:lnTo>
                    <a:pt x="248348" y="1308100"/>
                  </a:lnTo>
                  <a:lnTo>
                    <a:pt x="224383" y="1270000"/>
                  </a:lnTo>
                  <a:lnTo>
                    <a:pt x="202577" y="1231900"/>
                  </a:lnTo>
                  <a:lnTo>
                    <a:pt x="183032" y="1181100"/>
                  </a:lnTo>
                  <a:lnTo>
                    <a:pt x="165823" y="1143000"/>
                  </a:lnTo>
                  <a:lnTo>
                    <a:pt x="151028" y="1104900"/>
                  </a:lnTo>
                  <a:lnTo>
                    <a:pt x="138734" y="1054100"/>
                  </a:lnTo>
                  <a:lnTo>
                    <a:pt x="129032" y="1016000"/>
                  </a:lnTo>
                  <a:lnTo>
                    <a:pt x="121996" y="965200"/>
                  </a:lnTo>
                  <a:lnTo>
                    <a:pt x="117703" y="927100"/>
                  </a:lnTo>
                  <a:lnTo>
                    <a:pt x="116268" y="876300"/>
                  </a:lnTo>
                  <a:lnTo>
                    <a:pt x="117703" y="838200"/>
                  </a:lnTo>
                  <a:lnTo>
                    <a:pt x="121996" y="787400"/>
                  </a:lnTo>
                  <a:lnTo>
                    <a:pt x="129032" y="736600"/>
                  </a:lnTo>
                  <a:lnTo>
                    <a:pt x="138734" y="698500"/>
                  </a:lnTo>
                  <a:lnTo>
                    <a:pt x="151028" y="647700"/>
                  </a:lnTo>
                  <a:lnTo>
                    <a:pt x="165823" y="609600"/>
                  </a:lnTo>
                  <a:lnTo>
                    <a:pt x="183032" y="571500"/>
                  </a:lnTo>
                  <a:lnTo>
                    <a:pt x="202577" y="533400"/>
                  </a:lnTo>
                  <a:lnTo>
                    <a:pt x="224383" y="495300"/>
                  </a:lnTo>
                  <a:lnTo>
                    <a:pt x="248348" y="457200"/>
                  </a:lnTo>
                  <a:lnTo>
                    <a:pt x="274408" y="419100"/>
                  </a:lnTo>
                  <a:lnTo>
                    <a:pt x="302463" y="381000"/>
                  </a:lnTo>
                  <a:lnTo>
                    <a:pt x="332447" y="355600"/>
                  </a:lnTo>
                  <a:lnTo>
                    <a:pt x="364261" y="317500"/>
                  </a:lnTo>
                  <a:lnTo>
                    <a:pt x="397827" y="292100"/>
                  </a:lnTo>
                  <a:lnTo>
                    <a:pt x="433057" y="266700"/>
                  </a:lnTo>
                  <a:lnTo>
                    <a:pt x="469874" y="241300"/>
                  </a:lnTo>
                  <a:lnTo>
                    <a:pt x="508203" y="215900"/>
                  </a:lnTo>
                  <a:lnTo>
                    <a:pt x="547941" y="190500"/>
                  </a:lnTo>
                  <a:lnTo>
                    <a:pt x="631342" y="165100"/>
                  </a:lnTo>
                  <a:lnTo>
                    <a:pt x="674827" y="139700"/>
                  </a:lnTo>
                  <a:lnTo>
                    <a:pt x="719404" y="139700"/>
                  </a:lnTo>
                  <a:lnTo>
                    <a:pt x="811491" y="114300"/>
                  </a:lnTo>
                  <a:lnTo>
                    <a:pt x="1005255" y="114300"/>
                  </a:lnTo>
                  <a:lnTo>
                    <a:pt x="1145857" y="152400"/>
                  </a:lnTo>
                  <a:lnTo>
                    <a:pt x="1233893" y="177800"/>
                  </a:lnTo>
                  <a:lnTo>
                    <a:pt x="1275943" y="203200"/>
                  </a:lnTo>
                  <a:lnTo>
                    <a:pt x="1316532" y="228600"/>
                  </a:lnTo>
                  <a:lnTo>
                    <a:pt x="1355598" y="254000"/>
                  </a:lnTo>
                  <a:lnTo>
                    <a:pt x="1393037" y="279400"/>
                  </a:lnTo>
                  <a:lnTo>
                    <a:pt x="1428750" y="304800"/>
                  </a:lnTo>
                  <a:lnTo>
                    <a:pt x="1462659" y="330200"/>
                  </a:lnTo>
                  <a:lnTo>
                    <a:pt x="1494675" y="368300"/>
                  </a:lnTo>
                  <a:lnTo>
                    <a:pt x="1524698" y="406400"/>
                  </a:lnTo>
                  <a:lnTo>
                    <a:pt x="1552638" y="431800"/>
                  </a:lnTo>
                  <a:lnTo>
                    <a:pt x="1578394" y="469900"/>
                  </a:lnTo>
                  <a:lnTo>
                    <a:pt x="1601889" y="508000"/>
                  </a:lnTo>
                  <a:lnTo>
                    <a:pt x="1623034" y="558800"/>
                  </a:lnTo>
                  <a:lnTo>
                    <a:pt x="1641729" y="596900"/>
                  </a:lnTo>
                  <a:lnTo>
                    <a:pt x="1657883" y="635000"/>
                  </a:lnTo>
                  <a:lnTo>
                    <a:pt x="1671408" y="685800"/>
                  </a:lnTo>
                  <a:lnTo>
                    <a:pt x="1678000" y="673100"/>
                  </a:lnTo>
                  <a:lnTo>
                    <a:pt x="1685112" y="673100"/>
                  </a:lnTo>
                  <a:lnTo>
                    <a:pt x="1692744" y="660400"/>
                  </a:lnTo>
                  <a:lnTo>
                    <a:pt x="1700847" y="660400"/>
                  </a:lnTo>
                  <a:close/>
                </a:path>
                <a:path w="1777364" h="1752600">
                  <a:moveTo>
                    <a:pt x="1777187" y="635000"/>
                  </a:moveTo>
                  <a:lnTo>
                    <a:pt x="1762061" y="584200"/>
                  </a:lnTo>
                  <a:lnTo>
                    <a:pt x="1744560" y="546100"/>
                  </a:lnTo>
                  <a:lnTo>
                    <a:pt x="1724736" y="495300"/>
                  </a:lnTo>
                  <a:lnTo>
                    <a:pt x="1702676" y="457200"/>
                  </a:lnTo>
                  <a:lnTo>
                    <a:pt x="1678444" y="419100"/>
                  </a:lnTo>
                  <a:lnTo>
                    <a:pt x="1652130" y="381000"/>
                  </a:lnTo>
                  <a:lnTo>
                    <a:pt x="1623796" y="342900"/>
                  </a:lnTo>
                  <a:lnTo>
                    <a:pt x="1593519" y="304800"/>
                  </a:lnTo>
                  <a:lnTo>
                    <a:pt x="1561388" y="266700"/>
                  </a:lnTo>
                  <a:lnTo>
                    <a:pt x="1527467" y="241300"/>
                  </a:lnTo>
                  <a:lnTo>
                    <a:pt x="1491830" y="203200"/>
                  </a:lnTo>
                  <a:lnTo>
                    <a:pt x="1454556" y="177800"/>
                  </a:lnTo>
                  <a:lnTo>
                    <a:pt x="1415707" y="152400"/>
                  </a:lnTo>
                  <a:lnTo>
                    <a:pt x="1375384" y="127000"/>
                  </a:lnTo>
                  <a:lnTo>
                    <a:pt x="1333652" y="101600"/>
                  </a:lnTo>
                  <a:lnTo>
                    <a:pt x="1290574" y="76200"/>
                  </a:lnTo>
                  <a:lnTo>
                    <a:pt x="1200721" y="50800"/>
                  </a:lnTo>
                  <a:lnTo>
                    <a:pt x="1177404" y="38100"/>
                  </a:lnTo>
                  <a:lnTo>
                    <a:pt x="1154087" y="25400"/>
                  </a:lnTo>
                  <a:lnTo>
                    <a:pt x="1106411" y="25400"/>
                  </a:lnTo>
                  <a:lnTo>
                    <a:pt x="1008278" y="0"/>
                  </a:lnTo>
                  <a:lnTo>
                    <a:pt x="811364" y="0"/>
                  </a:lnTo>
                  <a:lnTo>
                    <a:pt x="764628" y="12700"/>
                  </a:lnTo>
                  <a:lnTo>
                    <a:pt x="718654" y="12700"/>
                  </a:lnTo>
                  <a:lnTo>
                    <a:pt x="586016" y="50800"/>
                  </a:lnTo>
                  <a:lnTo>
                    <a:pt x="543775" y="76200"/>
                  </a:lnTo>
                  <a:lnTo>
                    <a:pt x="502615" y="88900"/>
                  </a:lnTo>
                  <a:lnTo>
                    <a:pt x="462597" y="114300"/>
                  </a:lnTo>
                  <a:lnTo>
                    <a:pt x="423799" y="139700"/>
                  </a:lnTo>
                  <a:lnTo>
                    <a:pt x="386283" y="152400"/>
                  </a:lnTo>
                  <a:lnTo>
                    <a:pt x="350100" y="177800"/>
                  </a:lnTo>
                  <a:lnTo>
                    <a:pt x="315328" y="215900"/>
                  </a:lnTo>
                  <a:lnTo>
                    <a:pt x="282016" y="241300"/>
                  </a:lnTo>
                  <a:lnTo>
                    <a:pt x="250228" y="266700"/>
                  </a:lnTo>
                  <a:lnTo>
                    <a:pt x="220040" y="304800"/>
                  </a:lnTo>
                  <a:lnTo>
                    <a:pt x="191503" y="342900"/>
                  </a:lnTo>
                  <a:lnTo>
                    <a:pt x="164693" y="368300"/>
                  </a:lnTo>
                  <a:lnTo>
                    <a:pt x="139661" y="406400"/>
                  </a:lnTo>
                  <a:lnTo>
                    <a:pt x="116471" y="444500"/>
                  </a:lnTo>
                  <a:lnTo>
                    <a:pt x="95199" y="482600"/>
                  </a:lnTo>
                  <a:lnTo>
                    <a:pt x="75895" y="520700"/>
                  </a:lnTo>
                  <a:lnTo>
                    <a:pt x="58623" y="571500"/>
                  </a:lnTo>
                  <a:lnTo>
                    <a:pt x="43446" y="609600"/>
                  </a:lnTo>
                  <a:lnTo>
                    <a:pt x="30429" y="647700"/>
                  </a:lnTo>
                  <a:lnTo>
                    <a:pt x="19646" y="698500"/>
                  </a:lnTo>
                  <a:lnTo>
                    <a:pt x="11137" y="736600"/>
                  </a:lnTo>
                  <a:lnTo>
                    <a:pt x="4991" y="787400"/>
                  </a:lnTo>
                  <a:lnTo>
                    <a:pt x="1257" y="838200"/>
                  </a:lnTo>
                  <a:lnTo>
                    <a:pt x="0" y="876300"/>
                  </a:lnTo>
                  <a:lnTo>
                    <a:pt x="1257" y="927100"/>
                  </a:lnTo>
                  <a:lnTo>
                    <a:pt x="4991" y="965200"/>
                  </a:lnTo>
                  <a:lnTo>
                    <a:pt x="11137" y="1016000"/>
                  </a:lnTo>
                  <a:lnTo>
                    <a:pt x="19646" y="1066800"/>
                  </a:lnTo>
                  <a:lnTo>
                    <a:pt x="30429" y="1104900"/>
                  </a:lnTo>
                  <a:lnTo>
                    <a:pt x="43446" y="1143000"/>
                  </a:lnTo>
                  <a:lnTo>
                    <a:pt x="58623" y="1193800"/>
                  </a:lnTo>
                  <a:lnTo>
                    <a:pt x="75895" y="1231900"/>
                  </a:lnTo>
                  <a:lnTo>
                    <a:pt x="95199" y="1270000"/>
                  </a:lnTo>
                  <a:lnTo>
                    <a:pt x="116471" y="1308100"/>
                  </a:lnTo>
                  <a:lnTo>
                    <a:pt x="139661" y="1346200"/>
                  </a:lnTo>
                  <a:lnTo>
                    <a:pt x="164693" y="1384300"/>
                  </a:lnTo>
                  <a:lnTo>
                    <a:pt x="191503" y="1422400"/>
                  </a:lnTo>
                  <a:lnTo>
                    <a:pt x="220040" y="1447800"/>
                  </a:lnTo>
                  <a:lnTo>
                    <a:pt x="250228" y="1485900"/>
                  </a:lnTo>
                  <a:lnTo>
                    <a:pt x="282016" y="1511300"/>
                  </a:lnTo>
                  <a:lnTo>
                    <a:pt x="315328" y="1549400"/>
                  </a:lnTo>
                  <a:lnTo>
                    <a:pt x="350100" y="1574800"/>
                  </a:lnTo>
                  <a:lnTo>
                    <a:pt x="386283" y="1600200"/>
                  </a:lnTo>
                  <a:lnTo>
                    <a:pt x="423799" y="1625600"/>
                  </a:lnTo>
                  <a:lnTo>
                    <a:pt x="462597" y="1651000"/>
                  </a:lnTo>
                  <a:lnTo>
                    <a:pt x="502615" y="1663700"/>
                  </a:lnTo>
                  <a:lnTo>
                    <a:pt x="543775" y="1689100"/>
                  </a:lnTo>
                  <a:lnTo>
                    <a:pt x="629297" y="1714500"/>
                  </a:lnTo>
                  <a:lnTo>
                    <a:pt x="764628" y="1752600"/>
                  </a:lnTo>
                  <a:lnTo>
                    <a:pt x="1057567" y="1752600"/>
                  </a:lnTo>
                  <a:lnTo>
                    <a:pt x="1153744" y="1727200"/>
                  </a:lnTo>
                  <a:lnTo>
                    <a:pt x="1200327" y="1714500"/>
                  </a:lnTo>
                  <a:lnTo>
                    <a:pt x="1245806" y="1689100"/>
                  </a:lnTo>
                  <a:lnTo>
                    <a:pt x="1290091" y="1676400"/>
                  </a:lnTo>
                  <a:lnTo>
                    <a:pt x="1333131" y="1651000"/>
                  </a:lnTo>
                  <a:lnTo>
                    <a:pt x="1374838" y="1638300"/>
                  </a:lnTo>
                  <a:lnTo>
                    <a:pt x="1415135" y="1612900"/>
                  </a:lnTo>
                  <a:lnTo>
                    <a:pt x="1453946" y="1574800"/>
                  </a:lnTo>
                  <a:lnTo>
                    <a:pt x="1491208" y="1549400"/>
                  </a:lnTo>
                  <a:lnTo>
                    <a:pt x="1526844" y="1524000"/>
                  </a:lnTo>
                  <a:lnTo>
                    <a:pt x="1560766" y="1485900"/>
                  </a:lnTo>
                  <a:lnTo>
                    <a:pt x="1592897" y="1447800"/>
                  </a:lnTo>
                  <a:lnTo>
                    <a:pt x="1623174" y="1422400"/>
                  </a:lnTo>
                  <a:lnTo>
                    <a:pt x="1651520" y="1384300"/>
                  </a:lnTo>
                  <a:lnTo>
                    <a:pt x="1677860" y="1346200"/>
                  </a:lnTo>
                  <a:lnTo>
                    <a:pt x="1702104" y="1308100"/>
                  </a:lnTo>
                  <a:lnTo>
                    <a:pt x="1724202" y="1257300"/>
                  </a:lnTo>
                  <a:lnTo>
                    <a:pt x="1744065" y="1219200"/>
                  </a:lnTo>
                  <a:lnTo>
                    <a:pt x="1761617" y="1168400"/>
                  </a:lnTo>
                  <a:lnTo>
                    <a:pt x="1776780" y="1130300"/>
                  </a:lnTo>
                  <a:lnTo>
                    <a:pt x="1759153" y="1130300"/>
                  </a:lnTo>
                  <a:lnTo>
                    <a:pt x="1750758" y="1117600"/>
                  </a:lnTo>
                  <a:lnTo>
                    <a:pt x="1742605" y="1117600"/>
                  </a:lnTo>
                  <a:lnTo>
                    <a:pt x="1727314" y="1168400"/>
                  </a:lnTo>
                  <a:lnTo>
                    <a:pt x="1709547" y="1206500"/>
                  </a:lnTo>
                  <a:lnTo>
                    <a:pt x="1689366" y="1257300"/>
                  </a:lnTo>
                  <a:lnTo>
                    <a:pt x="1666875" y="1295400"/>
                  </a:lnTo>
                  <a:lnTo>
                    <a:pt x="1642135" y="1333500"/>
                  </a:lnTo>
                  <a:lnTo>
                    <a:pt x="1615224" y="1371600"/>
                  </a:lnTo>
                  <a:lnTo>
                    <a:pt x="1586255" y="1409700"/>
                  </a:lnTo>
                  <a:lnTo>
                    <a:pt x="1555267" y="1447800"/>
                  </a:lnTo>
                  <a:lnTo>
                    <a:pt x="1522387" y="1473200"/>
                  </a:lnTo>
                  <a:lnTo>
                    <a:pt x="1487665" y="1511300"/>
                  </a:lnTo>
                  <a:lnTo>
                    <a:pt x="1451190" y="1536700"/>
                  </a:lnTo>
                  <a:lnTo>
                    <a:pt x="1413052" y="1562100"/>
                  </a:lnTo>
                  <a:lnTo>
                    <a:pt x="1373327" y="1587500"/>
                  </a:lnTo>
                  <a:lnTo>
                    <a:pt x="1332103" y="1612900"/>
                  </a:lnTo>
                  <a:lnTo>
                    <a:pt x="1289443" y="1638300"/>
                  </a:lnTo>
                  <a:lnTo>
                    <a:pt x="1245463" y="1663700"/>
                  </a:lnTo>
                  <a:lnTo>
                    <a:pt x="1200213" y="1676400"/>
                  </a:lnTo>
                  <a:lnTo>
                    <a:pt x="1057744" y="1714500"/>
                  </a:lnTo>
                  <a:lnTo>
                    <a:pt x="1008278" y="1714500"/>
                  </a:lnTo>
                  <a:lnTo>
                    <a:pt x="957973" y="1727200"/>
                  </a:lnTo>
                  <a:lnTo>
                    <a:pt x="857478" y="1727200"/>
                  </a:lnTo>
                  <a:lnTo>
                    <a:pt x="808774" y="1714500"/>
                  </a:lnTo>
                  <a:lnTo>
                    <a:pt x="760857" y="1714500"/>
                  </a:lnTo>
                  <a:lnTo>
                    <a:pt x="622592" y="1676400"/>
                  </a:lnTo>
                  <a:lnTo>
                    <a:pt x="578561" y="1663700"/>
                  </a:lnTo>
                  <a:lnTo>
                    <a:pt x="535711" y="1638300"/>
                  </a:lnTo>
                  <a:lnTo>
                    <a:pt x="494080" y="1625600"/>
                  </a:lnTo>
                  <a:lnTo>
                    <a:pt x="453758" y="1600200"/>
                  </a:lnTo>
                  <a:lnTo>
                    <a:pt x="414820" y="1574800"/>
                  </a:lnTo>
                  <a:lnTo>
                    <a:pt x="377342" y="1549400"/>
                  </a:lnTo>
                  <a:lnTo>
                    <a:pt x="341388" y="1524000"/>
                  </a:lnTo>
                  <a:lnTo>
                    <a:pt x="307047" y="1485900"/>
                  </a:lnTo>
                  <a:lnTo>
                    <a:pt x="274370" y="1460500"/>
                  </a:lnTo>
                  <a:lnTo>
                    <a:pt x="243459" y="1422400"/>
                  </a:lnTo>
                  <a:lnTo>
                    <a:pt x="214376" y="1397000"/>
                  </a:lnTo>
                  <a:lnTo>
                    <a:pt x="187185" y="1358900"/>
                  </a:lnTo>
                  <a:lnTo>
                    <a:pt x="161975" y="1320800"/>
                  </a:lnTo>
                  <a:lnTo>
                    <a:pt x="138811" y="1282700"/>
                  </a:lnTo>
                  <a:lnTo>
                    <a:pt x="117767" y="1244600"/>
                  </a:lnTo>
                  <a:lnTo>
                    <a:pt x="98933" y="1193800"/>
                  </a:lnTo>
                  <a:lnTo>
                    <a:pt x="82359" y="1155700"/>
                  </a:lnTo>
                  <a:lnTo>
                    <a:pt x="68135" y="1104900"/>
                  </a:lnTo>
                  <a:lnTo>
                    <a:pt x="56324" y="1066800"/>
                  </a:lnTo>
                  <a:lnTo>
                    <a:pt x="47015" y="1016000"/>
                  </a:lnTo>
                  <a:lnTo>
                    <a:pt x="40271" y="977900"/>
                  </a:lnTo>
                  <a:lnTo>
                    <a:pt x="36169" y="927100"/>
                  </a:lnTo>
                  <a:lnTo>
                    <a:pt x="34798" y="876300"/>
                  </a:lnTo>
                  <a:lnTo>
                    <a:pt x="36169" y="825500"/>
                  </a:lnTo>
                  <a:lnTo>
                    <a:pt x="40271" y="787400"/>
                  </a:lnTo>
                  <a:lnTo>
                    <a:pt x="47015" y="736600"/>
                  </a:lnTo>
                  <a:lnTo>
                    <a:pt x="56324" y="685800"/>
                  </a:lnTo>
                  <a:lnTo>
                    <a:pt x="68135" y="647700"/>
                  </a:lnTo>
                  <a:lnTo>
                    <a:pt x="82359" y="596900"/>
                  </a:lnTo>
                  <a:lnTo>
                    <a:pt x="98933" y="558800"/>
                  </a:lnTo>
                  <a:lnTo>
                    <a:pt x="117767" y="520700"/>
                  </a:lnTo>
                  <a:lnTo>
                    <a:pt x="138811" y="482600"/>
                  </a:lnTo>
                  <a:lnTo>
                    <a:pt x="161975" y="444500"/>
                  </a:lnTo>
                  <a:lnTo>
                    <a:pt x="187185" y="406400"/>
                  </a:lnTo>
                  <a:lnTo>
                    <a:pt x="214376" y="368300"/>
                  </a:lnTo>
                  <a:lnTo>
                    <a:pt x="243459" y="330200"/>
                  </a:lnTo>
                  <a:lnTo>
                    <a:pt x="274370" y="292100"/>
                  </a:lnTo>
                  <a:lnTo>
                    <a:pt x="307047" y="266700"/>
                  </a:lnTo>
                  <a:lnTo>
                    <a:pt x="341388" y="241300"/>
                  </a:lnTo>
                  <a:lnTo>
                    <a:pt x="377342" y="203200"/>
                  </a:lnTo>
                  <a:lnTo>
                    <a:pt x="414820" y="177800"/>
                  </a:lnTo>
                  <a:lnTo>
                    <a:pt x="453758" y="152400"/>
                  </a:lnTo>
                  <a:lnTo>
                    <a:pt x="494080" y="139700"/>
                  </a:lnTo>
                  <a:lnTo>
                    <a:pt x="535711" y="114300"/>
                  </a:lnTo>
                  <a:lnTo>
                    <a:pt x="578561" y="88900"/>
                  </a:lnTo>
                  <a:lnTo>
                    <a:pt x="713803" y="50800"/>
                  </a:lnTo>
                  <a:lnTo>
                    <a:pt x="760857" y="50800"/>
                  </a:lnTo>
                  <a:lnTo>
                    <a:pt x="808774" y="38100"/>
                  </a:lnTo>
                  <a:lnTo>
                    <a:pt x="1008380" y="38100"/>
                  </a:lnTo>
                  <a:lnTo>
                    <a:pt x="1057897" y="50800"/>
                  </a:lnTo>
                  <a:lnTo>
                    <a:pt x="1106462" y="50800"/>
                  </a:lnTo>
                  <a:lnTo>
                    <a:pt x="1200492" y="76200"/>
                  </a:lnTo>
                  <a:lnTo>
                    <a:pt x="1245781" y="101600"/>
                  </a:lnTo>
                  <a:lnTo>
                    <a:pt x="1289799" y="114300"/>
                  </a:lnTo>
                  <a:lnTo>
                    <a:pt x="1332484" y="139700"/>
                  </a:lnTo>
                  <a:lnTo>
                    <a:pt x="1373733" y="165100"/>
                  </a:lnTo>
                  <a:lnTo>
                    <a:pt x="1413484" y="190500"/>
                  </a:lnTo>
                  <a:lnTo>
                    <a:pt x="1451635" y="215900"/>
                  </a:lnTo>
                  <a:lnTo>
                    <a:pt x="1488122" y="254000"/>
                  </a:lnTo>
                  <a:lnTo>
                    <a:pt x="1522857" y="279400"/>
                  </a:lnTo>
                  <a:lnTo>
                    <a:pt x="1555762" y="317500"/>
                  </a:lnTo>
                  <a:lnTo>
                    <a:pt x="1586738" y="355600"/>
                  </a:lnTo>
                  <a:lnTo>
                    <a:pt x="1615719" y="381000"/>
                  </a:lnTo>
                  <a:lnTo>
                    <a:pt x="1642618" y="419100"/>
                  </a:lnTo>
                  <a:lnTo>
                    <a:pt x="1667344" y="469900"/>
                  </a:lnTo>
                  <a:lnTo>
                    <a:pt x="1689836" y="508000"/>
                  </a:lnTo>
                  <a:lnTo>
                    <a:pt x="1709991" y="546100"/>
                  </a:lnTo>
                  <a:lnTo>
                    <a:pt x="1727733" y="596900"/>
                  </a:lnTo>
                  <a:lnTo>
                    <a:pt x="1742998" y="635000"/>
                  </a:lnTo>
                  <a:lnTo>
                    <a:pt x="1777187" y="635000"/>
                  </a:lnTo>
                  <a:close/>
                </a:path>
              </a:pathLst>
            </a:custGeom>
            <a:solidFill>
              <a:srgbClr val="F49523"/>
            </a:solidFill>
          </p:spPr>
          <p:txBody>
            <a:bodyPr wrap="square" lIns="0" tIns="0" rIns="0" bIns="0" rtlCol="0"/>
            <a:lstStyle/>
            <a:p>
              <a:endParaRPr sz="1265"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FCC15FA4-7C95-5612-7C7E-301D63DBA81B}"/>
                </a:ext>
              </a:extLst>
            </p:cNvPr>
            <p:cNvSpPr/>
            <p:nvPr/>
          </p:nvSpPr>
          <p:spPr>
            <a:xfrm>
              <a:off x="2234933" y="734199"/>
              <a:ext cx="749935" cy="1806575"/>
            </a:xfrm>
            <a:custGeom>
              <a:avLst/>
              <a:gdLst/>
              <a:ahLst/>
              <a:cxnLst/>
              <a:rect l="l" t="t" r="r" b="b"/>
              <a:pathLst>
                <a:path w="749935" h="1806575">
                  <a:moveTo>
                    <a:pt x="605205" y="1193165"/>
                  </a:moveTo>
                  <a:lnTo>
                    <a:pt x="594182" y="1194650"/>
                  </a:lnTo>
                  <a:lnTo>
                    <a:pt x="582726" y="1195768"/>
                  </a:lnTo>
                  <a:lnTo>
                    <a:pt x="570890" y="1196492"/>
                  </a:lnTo>
                  <a:lnTo>
                    <a:pt x="558698" y="1196848"/>
                  </a:lnTo>
                  <a:lnTo>
                    <a:pt x="533285" y="1267142"/>
                  </a:lnTo>
                  <a:lnTo>
                    <a:pt x="503415" y="1332598"/>
                  </a:lnTo>
                  <a:lnTo>
                    <a:pt x="469925" y="1393266"/>
                  </a:lnTo>
                  <a:lnTo>
                    <a:pt x="433654" y="1449184"/>
                  </a:lnTo>
                  <a:lnTo>
                    <a:pt x="395439" y="1500403"/>
                  </a:lnTo>
                  <a:lnTo>
                    <a:pt x="356108" y="1546961"/>
                  </a:lnTo>
                  <a:lnTo>
                    <a:pt x="316484" y="1588909"/>
                  </a:lnTo>
                  <a:lnTo>
                    <a:pt x="277418" y="1626285"/>
                  </a:lnTo>
                  <a:lnTo>
                    <a:pt x="239725" y="1659153"/>
                  </a:lnTo>
                  <a:lnTo>
                    <a:pt x="204254" y="1687537"/>
                  </a:lnTo>
                  <a:lnTo>
                    <a:pt x="171831" y="1711490"/>
                  </a:lnTo>
                  <a:lnTo>
                    <a:pt x="119456" y="1746313"/>
                  </a:lnTo>
                  <a:lnTo>
                    <a:pt x="84556" y="1766468"/>
                  </a:lnTo>
                  <a:lnTo>
                    <a:pt x="104114" y="1805381"/>
                  </a:lnTo>
                  <a:lnTo>
                    <a:pt x="137680" y="1786128"/>
                  </a:lnTo>
                  <a:lnTo>
                    <a:pt x="188264" y="1753019"/>
                  </a:lnTo>
                  <a:lnTo>
                    <a:pt x="219748" y="1730248"/>
                  </a:lnTo>
                  <a:lnTo>
                    <a:pt x="254355" y="1703273"/>
                  </a:lnTo>
                  <a:lnTo>
                    <a:pt x="291312" y="1672056"/>
                  </a:lnTo>
                  <a:lnTo>
                    <a:pt x="329869" y="1636560"/>
                  </a:lnTo>
                  <a:lnTo>
                    <a:pt x="369290" y="1596732"/>
                  </a:lnTo>
                  <a:lnTo>
                    <a:pt x="408787" y="1552536"/>
                  </a:lnTo>
                  <a:lnTo>
                    <a:pt x="447611" y="1503921"/>
                  </a:lnTo>
                  <a:lnTo>
                    <a:pt x="485013" y="1450848"/>
                  </a:lnTo>
                  <a:lnTo>
                    <a:pt x="520230" y="1393278"/>
                  </a:lnTo>
                  <a:lnTo>
                    <a:pt x="552513" y="1331175"/>
                  </a:lnTo>
                  <a:lnTo>
                    <a:pt x="581088" y="1264488"/>
                  </a:lnTo>
                  <a:lnTo>
                    <a:pt x="605205" y="1193165"/>
                  </a:lnTo>
                  <a:close/>
                </a:path>
                <a:path w="749935" h="1806575">
                  <a:moveTo>
                    <a:pt x="613854" y="695540"/>
                  </a:moveTo>
                  <a:lnTo>
                    <a:pt x="592861" y="629704"/>
                  </a:lnTo>
                  <a:lnTo>
                    <a:pt x="567347" y="567042"/>
                  </a:lnTo>
                  <a:lnTo>
                    <a:pt x="537908" y="507580"/>
                  </a:lnTo>
                  <a:lnTo>
                    <a:pt x="505142" y="451319"/>
                  </a:lnTo>
                  <a:lnTo>
                    <a:pt x="469658" y="398284"/>
                  </a:lnTo>
                  <a:lnTo>
                    <a:pt x="432041" y="348513"/>
                  </a:lnTo>
                  <a:lnTo>
                    <a:pt x="392912" y="302006"/>
                  </a:lnTo>
                  <a:lnTo>
                    <a:pt x="352856" y="258787"/>
                  </a:lnTo>
                  <a:lnTo>
                    <a:pt x="312496" y="218884"/>
                  </a:lnTo>
                  <a:lnTo>
                    <a:pt x="272402" y="182308"/>
                  </a:lnTo>
                  <a:lnTo>
                    <a:pt x="233210" y="149085"/>
                  </a:lnTo>
                  <a:lnTo>
                    <a:pt x="195491" y="119227"/>
                  </a:lnTo>
                  <a:lnTo>
                    <a:pt x="159880" y="92760"/>
                  </a:lnTo>
                  <a:lnTo>
                    <a:pt x="126949" y="69710"/>
                  </a:lnTo>
                  <a:lnTo>
                    <a:pt x="71564" y="33921"/>
                  </a:lnTo>
                  <a:lnTo>
                    <a:pt x="34163" y="12001"/>
                  </a:lnTo>
                  <a:lnTo>
                    <a:pt x="19570" y="4127"/>
                  </a:lnTo>
                  <a:lnTo>
                    <a:pt x="0" y="43002"/>
                  </a:lnTo>
                  <a:lnTo>
                    <a:pt x="16611" y="52019"/>
                  </a:lnTo>
                  <a:lnTo>
                    <a:pt x="35001" y="62623"/>
                  </a:lnTo>
                  <a:lnTo>
                    <a:pt x="88125" y="95885"/>
                  </a:lnTo>
                  <a:lnTo>
                    <a:pt x="121323" y="118478"/>
                  </a:lnTo>
                  <a:lnTo>
                    <a:pt x="157937" y="145034"/>
                  </a:lnTo>
                  <a:lnTo>
                    <a:pt x="197192" y="175488"/>
                  </a:lnTo>
                  <a:lnTo>
                    <a:pt x="238328" y="209842"/>
                  </a:lnTo>
                  <a:lnTo>
                    <a:pt x="280581" y="248056"/>
                  </a:lnTo>
                  <a:lnTo>
                    <a:pt x="323176" y="290106"/>
                  </a:lnTo>
                  <a:lnTo>
                    <a:pt x="365366" y="335953"/>
                  </a:lnTo>
                  <a:lnTo>
                    <a:pt x="406374" y="385584"/>
                  </a:lnTo>
                  <a:lnTo>
                    <a:pt x="445427" y="438950"/>
                  </a:lnTo>
                  <a:lnTo>
                    <a:pt x="481787" y="496049"/>
                  </a:lnTo>
                  <a:lnTo>
                    <a:pt x="514667" y="556844"/>
                  </a:lnTo>
                  <a:lnTo>
                    <a:pt x="543318" y="621296"/>
                  </a:lnTo>
                  <a:lnTo>
                    <a:pt x="566966" y="689381"/>
                  </a:lnTo>
                  <a:lnTo>
                    <a:pt x="579259" y="690232"/>
                  </a:lnTo>
                  <a:lnTo>
                    <a:pt x="591172" y="691540"/>
                  </a:lnTo>
                  <a:lnTo>
                    <a:pt x="602703" y="693318"/>
                  </a:lnTo>
                  <a:lnTo>
                    <a:pt x="613854" y="695540"/>
                  </a:lnTo>
                  <a:close/>
                </a:path>
                <a:path w="749935" h="1806575">
                  <a:moveTo>
                    <a:pt x="739813" y="1129347"/>
                  </a:moveTo>
                  <a:lnTo>
                    <a:pt x="723099" y="1144562"/>
                  </a:lnTo>
                  <a:lnTo>
                    <a:pt x="706361" y="1155534"/>
                  </a:lnTo>
                  <a:lnTo>
                    <a:pt x="691476" y="1163040"/>
                  </a:lnTo>
                  <a:lnTo>
                    <a:pt x="680351" y="1167828"/>
                  </a:lnTo>
                  <a:lnTo>
                    <a:pt x="678484" y="1169085"/>
                  </a:lnTo>
                  <a:lnTo>
                    <a:pt x="674573" y="1171117"/>
                  </a:lnTo>
                  <a:lnTo>
                    <a:pt x="651446" y="1241933"/>
                  </a:lnTo>
                  <a:lnTo>
                    <a:pt x="624205" y="1308963"/>
                  </a:lnTo>
                  <a:lnTo>
                    <a:pt x="593686" y="1372057"/>
                  </a:lnTo>
                  <a:lnTo>
                    <a:pt x="560743" y="1431048"/>
                  </a:lnTo>
                  <a:lnTo>
                    <a:pt x="526186" y="1485785"/>
                  </a:lnTo>
                  <a:lnTo>
                    <a:pt x="490880" y="1536128"/>
                  </a:lnTo>
                  <a:lnTo>
                    <a:pt x="455650" y="1581886"/>
                  </a:lnTo>
                  <a:lnTo>
                    <a:pt x="421335" y="1622920"/>
                  </a:lnTo>
                  <a:lnTo>
                    <a:pt x="388785" y="1659077"/>
                  </a:lnTo>
                  <a:lnTo>
                    <a:pt x="358838" y="1690192"/>
                  </a:lnTo>
                  <a:lnTo>
                    <a:pt x="310070" y="1736661"/>
                  </a:lnTo>
                  <a:lnTo>
                    <a:pt x="277406" y="1764601"/>
                  </a:lnTo>
                  <a:lnTo>
                    <a:pt x="309295" y="1806003"/>
                  </a:lnTo>
                  <a:lnTo>
                    <a:pt x="343471" y="1777479"/>
                  </a:lnTo>
                  <a:lnTo>
                    <a:pt x="389420" y="1734769"/>
                  </a:lnTo>
                  <a:lnTo>
                    <a:pt x="417360" y="1706626"/>
                  </a:lnTo>
                  <a:lnTo>
                    <a:pt x="447725" y="1674075"/>
                  </a:lnTo>
                  <a:lnTo>
                    <a:pt x="479856" y="1637233"/>
                  </a:lnTo>
                  <a:lnTo>
                    <a:pt x="513105" y="1596199"/>
                  </a:lnTo>
                  <a:lnTo>
                    <a:pt x="546811" y="1551076"/>
                  </a:lnTo>
                  <a:lnTo>
                    <a:pt x="580288" y="1501965"/>
                  </a:lnTo>
                  <a:lnTo>
                    <a:pt x="612902" y="1448981"/>
                  </a:lnTo>
                  <a:lnTo>
                    <a:pt x="643991" y="1392212"/>
                  </a:lnTo>
                  <a:lnTo>
                    <a:pt x="672884" y="1331760"/>
                  </a:lnTo>
                  <a:lnTo>
                    <a:pt x="698919" y="1267726"/>
                  </a:lnTo>
                  <a:lnTo>
                    <a:pt x="721448" y="1200226"/>
                  </a:lnTo>
                  <a:lnTo>
                    <a:pt x="739813" y="1129347"/>
                  </a:lnTo>
                  <a:close/>
                </a:path>
                <a:path w="749935" h="1806575">
                  <a:moveTo>
                    <a:pt x="749465" y="763257"/>
                  </a:moveTo>
                  <a:lnTo>
                    <a:pt x="734644" y="698601"/>
                  </a:lnTo>
                  <a:lnTo>
                    <a:pt x="715327" y="635965"/>
                  </a:lnTo>
                  <a:lnTo>
                    <a:pt x="692099" y="575475"/>
                  </a:lnTo>
                  <a:lnTo>
                    <a:pt x="665480" y="517258"/>
                  </a:lnTo>
                  <a:lnTo>
                    <a:pt x="636041" y="461454"/>
                  </a:lnTo>
                  <a:lnTo>
                    <a:pt x="604316" y="408178"/>
                  </a:lnTo>
                  <a:lnTo>
                    <a:pt x="570877" y="357555"/>
                  </a:lnTo>
                  <a:lnTo>
                    <a:pt x="536257" y="309727"/>
                  </a:lnTo>
                  <a:lnTo>
                    <a:pt x="501002" y="264820"/>
                  </a:lnTo>
                  <a:lnTo>
                    <a:pt x="465683" y="222961"/>
                  </a:lnTo>
                  <a:lnTo>
                    <a:pt x="430822" y="184264"/>
                  </a:lnTo>
                  <a:lnTo>
                    <a:pt x="397002" y="148882"/>
                  </a:lnTo>
                  <a:lnTo>
                    <a:pt x="364744" y="116916"/>
                  </a:lnTo>
                  <a:lnTo>
                    <a:pt x="334606" y="88519"/>
                  </a:lnTo>
                  <a:lnTo>
                    <a:pt x="282930" y="42900"/>
                  </a:lnTo>
                  <a:lnTo>
                    <a:pt x="246341" y="13055"/>
                  </a:lnTo>
                  <a:lnTo>
                    <a:pt x="229247" y="0"/>
                  </a:lnTo>
                  <a:lnTo>
                    <a:pt x="198374" y="41960"/>
                  </a:lnTo>
                  <a:lnTo>
                    <a:pt x="213093" y="53365"/>
                  </a:lnTo>
                  <a:lnTo>
                    <a:pt x="229323" y="66509"/>
                  </a:lnTo>
                  <a:lnTo>
                    <a:pt x="276098" y="106819"/>
                  </a:lnTo>
                  <a:lnTo>
                    <a:pt x="305269" y="133604"/>
                  </a:lnTo>
                  <a:lnTo>
                    <a:pt x="337388" y="164566"/>
                  </a:lnTo>
                  <a:lnTo>
                    <a:pt x="371754" y="199542"/>
                  </a:lnTo>
                  <a:lnTo>
                    <a:pt x="407682" y="238328"/>
                  </a:lnTo>
                  <a:lnTo>
                    <a:pt x="444487" y="280746"/>
                  </a:lnTo>
                  <a:lnTo>
                    <a:pt x="481482" y="326631"/>
                  </a:lnTo>
                  <a:lnTo>
                    <a:pt x="517994" y="375780"/>
                  </a:lnTo>
                  <a:lnTo>
                    <a:pt x="553313" y="428028"/>
                  </a:lnTo>
                  <a:lnTo>
                    <a:pt x="586765" y="483196"/>
                  </a:lnTo>
                  <a:lnTo>
                    <a:pt x="617664" y="541083"/>
                  </a:lnTo>
                  <a:lnTo>
                    <a:pt x="645312" y="601510"/>
                  </a:lnTo>
                  <a:lnTo>
                    <a:pt x="669036" y="664311"/>
                  </a:lnTo>
                  <a:lnTo>
                    <a:pt x="688136" y="729297"/>
                  </a:lnTo>
                  <a:lnTo>
                    <a:pt x="694334" y="732383"/>
                  </a:lnTo>
                  <a:lnTo>
                    <a:pt x="709777" y="742327"/>
                  </a:lnTo>
                  <a:lnTo>
                    <a:pt x="729729" y="760222"/>
                  </a:lnTo>
                  <a:lnTo>
                    <a:pt x="749465" y="787133"/>
                  </a:lnTo>
                  <a:lnTo>
                    <a:pt x="749465" y="763257"/>
                  </a:lnTo>
                  <a:close/>
                </a:path>
              </a:pathLst>
            </a:custGeom>
            <a:solidFill>
              <a:srgbClr val="00A1DA"/>
            </a:solidFill>
          </p:spPr>
          <p:txBody>
            <a:bodyPr wrap="square" lIns="0" tIns="0" rIns="0" bIns="0" rtlCol="0"/>
            <a:lstStyle/>
            <a:p>
              <a:endParaRPr sz="1265"/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9925CDDD-0776-2D9D-1239-616E5D405657}"/>
                </a:ext>
              </a:extLst>
            </p:cNvPr>
            <p:cNvSpPr/>
            <p:nvPr/>
          </p:nvSpPr>
          <p:spPr>
            <a:xfrm>
              <a:off x="2776982" y="737272"/>
              <a:ext cx="758190" cy="1802764"/>
            </a:xfrm>
            <a:custGeom>
              <a:avLst/>
              <a:gdLst/>
              <a:ahLst/>
              <a:cxnLst/>
              <a:rect l="l" t="t" r="r" b="b"/>
              <a:pathLst>
                <a:path w="758189" h="1802764">
                  <a:moveTo>
                    <a:pt x="400050" y="1186370"/>
                  </a:moveTo>
                  <a:lnTo>
                    <a:pt x="336867" y="1186370"/>
                  </a:lnTo>
                  <a:lnTo>
                    <a:pt x="316179" y="1262113"/>
                  </a:lnTo>
                  <a:lnTo>
                    <a:pt x="292138" y="1333982"/>
                  </a:lnTo>
                  <a:lnTo>
                    <a:pt x="265582" y="1401610"/>
                  </a:lnTo>
                  <a:lnTo>
                    <a:pt x="237401" y="1464627"/>
                  </a:lnTo>
                  <a:lnTo>
                    <a:pt x="208445" y="1522653"/>
                  </a:lnTo>
                  <a:lnTo>
                    <a:pt x="179590" y="1575333"/>
                  </a:lnTo>
                  <a:lnTo>
                    <a:pt x="151688" y="1622285"/>
                  </a:lnTo>
                  <a:lnTo>
                    <a:pt x="125615" y="1663141"/>
                  </a:lnTo>
                  <a:lnTo>
                    <a:pt x="102235" y="1697520"/>
                  </a:lnTo>
                  <a:lnTo>
                    <a:pt x="66992" y="1745411"/>
                  </a:lnTo>
                  <a:lnTo>
                    <a:pt x="52895" y="1762988"/>
                  </a:lnTo>
                  <a:lnTo>
                    <a:pt x="99174" y="1802701"/>
                  </a:lnTo>
                  <a:lnTo>
                    <a:pt x="130302" y="1763268"/>
                  </a:lnTo>
                  <a:lnTo>
                    <a:pt x="171881" y="1704746"/>
                  </a:lnTo>
                  <a:lnTo>
                    <a:pt x="196773" y="1666646"/>
                  </a:lnTo>
                  <a:lnTo>
                    <a:pt x="223456" y="1623034"/>
                  </a:lnTo>
                  <a:lnTo>
                    <a:pt x="251193" y="1574165"/>
                  </a:lnTo>
                  <a:lnTo>
                    <a:pt x="279285" y="1520329"/>
                  </a:lnTo>
                  <a:lnTo>
                    <a:pt x="307022" y="1461808"/>
                  </a:lnTo>
                  <a:lnTo>
                    <a:pt x="333679" y="1398866"/>
                  </a:lnTo>
                  <a:lnTo>
                    <a:pt x="358546" y="1331798"/>
                  </a:lnTo>
                  <a:lnTo>
                    <a:pt x="380911" y="1260868"/>
                  </a:lnTo>
                  <a:lnTo>
                    <a:pt x="400050" y="1186370"/>
                  </a:lnTo>
                  <a:close/>
                </a:path>
                <a:path w="758189" h="1802764">
                  <a:moveTo>
                    <a:pt x="407238" y="692886"/>
                  </a:moveTo>
                  <a:lnTo>
                    <a:pt x="389813" y="621614"/>
                  </a:lnTo>
                  <a:lnTo>
                    <a:pt x="368681" y="552805"/>
                  </a:lnTo>
                  <a:lnTo>
                    <a:pt x="344500" y="486752"/>
                  </a:lnTo>
                  <a:lnTo>
                    <a:pt x="317881" y="423697"/>
                  </a:lnTo>
                  <a:lnTo>
                    <a:pt x="289509" y="363931"/>
                  </a:lnTo>
                  <a:lnTo>
                    <a:pt x="259994" y="307708"/>
                  </a:lnTo>
                  <a:lnTo>
                    <a:pt x="230009" y="255308"/>
                  </a:lnTo>
                  <a:lnTo>
                    <a:pt x="200177" y="206997"/>
                  </a:lnTo>
                  <a:lnTo>
                    <a:pt x="171145" y="163042"/>
                  </a:lnTo>
                  <a:lnTo>
                    <a:pt x="143573" y="123723"/>
                  </a:lnTo>
                  <a:lnTo>
                    <a:pt x="118084" y="89293"/>
                  </a:lnTo>
                  <a:lnTo>
                    <a:pt x="75984" y="36195"/>
                  </a:lnTo>
                  <a:lnTo>
                    <a:pt x="44640" y="0"/>
                  </a:lnTo>
                  <a:lnTo>
                    <a:pt x="0" y="41567"/>
                  </a:lnTo>
                  <a:lnTo>
                    <a:pt x="13754" y="57302"/>
                  </a:lnTo>
                  <a:lnTo>
                    <a:pt x="28943" y="75450"/>
                  </a:lnTo>
                  <a:lnTo>
                    <a:pt x="72110" y="130594"/>
                  </a:lnTo>
                  <a:lnTo>
                    <a:pt x="98552" y="166878"/>
                  </a:lnTo>
                  <a:lnTo>
                    <a:pt x="127228" y="208534"/>
                  </a:lnTo>
                  <a:lnTo>
                    <a:pt x="157353" y="255193"/>
                  </a:lnTo>
                  <a:lnTo>
                    <a:pt x="188175" y="306514"/>
                  </a:lnTo>
                  <a:lnTo>
                    <a:pt x="218922" y="362140"/>
                  </a:lnTo>
                  <a:lnTo>
                    <a:pt x="248818" y="421741"/>
                  </a:lnTo>
                  <a:lnTo>
                    <a:pt x="277114" y="484962"/>
                  </a:lnTo>
                  <a:lnTo>
                    <a:pt x="303034" y="551459"/>
                  </a:lnTo>
                  <a:lnTo>
                    <a:pt x="325818" y="620890"/>
                  </a:lnTo>
                  <a:lnTo>
                    <a:pt x="344690" y="692886"/>
                  </a:lnTo>
                  <a:lnTo>
                    <a:pt x="407238" y="692886"/>
                  </a:lnTo>
                  <a:close/>
                </a:path>
                <a:path w="758189" h="1802764">
                  <a:moveTo>
                    <a:pt x="757707" y="1186370"/>
                  </a:moveTo>
                  <a:lnTo>
                    <a:pt x="686701" y="1186370"/>
                  </a:lnTo>
                  <a:lnTo>
                    <a:pt x="671804" y="1268742"/>
                  </a:lnTo>
                  <a:lnTo>
                    <a:pt x="653986" y="1346060"/>
                  </a:lnTo>
                  <a:lnTo>
                    <a:pt x="634034" y="1417916"/>
                  </a:lnTo>
                  <a:lnTo>
                    <a:pt x="612749" y="1483918"/>
                  </a:lnTo>
                  <a:lnTo>
                    <a:pt x="590931" y="1543697"/>
                  </a:lnTo>
                  <a:lnTo>
                    <a:pt x="569379" y="1596859"/>
                  </a:lnTo>
                  <a:lnTo>
                    <a:pt x="548881" y="1643011"/>
                  </a:lnTo>
                  <a:lnTo>
                    <a:pt x="530250" y="1681784"/>
                  </a:lnTo>
                  <a:lnTo>
                    <a:pt x="501713" y="1735582"/>
                  </a:lnTo>
                  <a:lnTo>
                    <a:pt x="490169" y="1755165"/>
                  </a:lnTo>
                  <a:lnTo>
                    <a:pt x="549033" y="1792820"/>
                  </a:lnTo>
                  <a:lnTo>
                    <a:pt x="574001" y="1749767"/>
                  </a:lnTo>
                  <a:lnTo>
                    <a:pt x="606983" y="1685048"/>
                  </a:lnTo>
                  <a:lnTo>
                    <a:pt x="626440" y="1642706"/>
                  </a:lnTo>
                  <a:lnTo>
                    <a:pt x="647014" y="1594104"/>
                  </a:lnTo>
                  <a:lnTo>
                    <a:pt x="668058" y="1539506"/>
                  </a:lnTo>
                  <a:lnTo>
                    <a:pt x="688924" y="1479194"/>
                  </a:lnTo>
                  <a:lnTo>
                    <a:pt x="708964" y="1413433"/>
                  </a:lnTo>
                  <a:lnTo>
                    <a:pt x="727544" y="1342529"/>
                  </a:lnTo>
                  <a:lnTo>
                    <a:pt x="744004" y="1266748"/>
                  </a:lnTo>
                  <a:lnTo>
                    <a:pt x="757707" y="1186370"/>
                  </a:lnTo>
                  <a:close/>
                </a:path>
                <a:path w="758189" h="1802764">
                  <a:moveTo>
                    <a:pt x="757910" y="692886"/>
                  </a:moveTo>
                  <a:lnTo>
                    <a:pt x="744651" y="614070"/>
                  </a:lnTo>
                  <a:lnTo>
                    <a:pt x="728611" y="538949"/>
                  </a:lnTo>
                  <a:lnTo>
                    <a:pt x="710311" y="467753"/>
                  </a:lnTo>
                  <a:lnTo>
                    <a:pt x="690295" y="400697"/>
                  </a:lnTo>
                  <a:lnTo>
                    <a:pt x="669074" y="338048"/>
                  </a:lnTo>
                  <a:lnTo>
                    <a:pt x="647192" y="280009"/>
                  </a:lnTo>
                  <a:lnTo>
                    <a:pt x="625182" y="226809"/>
                  </a:lnTo>
                  <a:lnTo>
                    <a:pt x="603567" y="178701"/>
                  </a:lnTo>
                  <a:lnTo>
                    <a:pt x="582879" y="135890"/>
                  </a:lnTo>
                  <a:lnTo>
                    <a:pt x="563651" y="98628"/>
                  </a:lnTo>
                  <a:lnTo>
                    <a:pt x="531672" y="41656"/>
                  </a:lnTo>
                  <a:lnTo>
                    <a:pt x="507885" y="3505"/>
                  </a:lnTo>
                  <a:lnTo>
                    <a:pt x="450227" y="42799"/>
                  </a:lnTo>
                  <a:lnTo>
                    <a:pt x="460933" y="59626"/>
                  </a:lnTo>
                  <a:lnTo>
                    <a:pt x="472681" y="79260"/>
                  </a:lnTo>
                  <a:lnTo>
                    <a:pt x="505790" y="139395"/>
                  </a:lnTo>
                  <a:lnTo>
                    <a:pt x="525868" y="179285"/>
                  </a:lnTo>
                  <a:lnTo>
                    <a:pt x="547458" y="225310"/>
                  </a:lnTo>
                  <a:lnTo>
                    <a:pt x="569912" y="277152"/>
                  </a:lnTo>
                  <a:lnTo>
                    <a:pt x="592594" y="334492"/>
                  </a:lnTo>
                  <a:lnTo>
                    <a:pt x="614857" y="397027"/>
                  </a:lnTo>
                  <a:lnTo>
                    <a:pt x="636092" y="464451"/>
                  </a:lnTo>
                  <a:lnTo>
                    <a:pt x="655637" y="536448"/>
                  </a:lnTo>
                  <a:lnTo>
                    <a:pt x="672858" y="612698"/>
                  </a:lnTo>
                  <a:lnTo>
                    <a:pt x="687120" y="692886"/>
                  </a:lnTo>
                  <a:lnTo>
                    <a:pt x="757910" y="692886"/>
                  </a:lnTo>
                  <a:close/>
                </a:path>
              </a:pathLst>
            </a:custGeom>
            <a:solidFill>
              <a:srgbClr val="68B337"/>
            </a:solidFill>
          </p:spPr>
          <p:txBody>
            <a:bodyPr wrap="square" lIns="0" tIns="0" rIns="0" bIns="0" rtlCol="0"/>
            <a:lstStyle/>
            <a:p>
              <a:endParaRPr sz="1265"/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CDB36991-9912-ABA4-6B9E-078AAF4972CD}"/>
                </a:ext>
              </a:extLst>
            </p:cNvPr>
            <p:cNvSpPr/>
            <p:nvPr/>
          </p:nvSpPr>
          <p:spPr>
            <a:xfrm>
              <a:off x="1414780" y="1463344"/>
              <a:ext cx="2677160" cy="460375"/>
            </a:xfrm>
            <a:custGeom>
              <a:avLst/>
              <a:gdLst/>
              <a:ahLst/>
              <a:cxnLst/>
              <a:rect l="l" t="t" r="r" b="b"/>
              <a:pathLst>
                <a:path w="2677160" h="460375">
                  <a:moveTo>
                    <a:pt x="344932" y="383628"/>
                  </a:moveTo>
                  <a:lnTo>
                    <a:pt x="91579" y="383628"/>
                  </a:lnTo>
                  <a:lnTo>
                    <a:pt x="91579" y="260438"/>
                  </a:lnTo>
                  <a:lnTo>
                    <a:pt x="319290" y="260438"/>
                  </a:lnTo>
                  <a:lnTo>
                    <a:pt x="319290" y="182968"/>
                  </a:lnTo>
                  <a:lnTo>
                    <a:pt x="91579" y="182968"/>
                  </a:lnTo>
                  <a:lnTo>
                    <a:pt x="91579" y="82638"/>
                  </a:lnTo>
                  <a:lnTo>
                    <a:pt x="336257" y="82638"/>
                  </a:lnTo>
                  <a:lnTo>
                    <a:pt x="336257" y="6438"/>
                  </a:lnTo>
                  <a:lnTo>
                    <a:pt x="0" y="6438"/>
                  </a:lnTo>
                  <a:lnTo>
                    <a:pt x="0" y="82638"/>
                  </a:lnTo>
                  <a:lnTo>
                    <a:pt x="0" y="182968"/>
                  </a:lnTo>
                  <a:lnTo>
                    <a:pt x="0" y="260438"/>
                  </a:lnTo>
                  <a:lnTo>
                    <a:pt x="0" y="383628"/>
                  </a:lnTo>
                  <a:lnTo>
                    <a:pt x="0" y="459828"/>
                  </a:lnTo>
                  <a:lnTo>
                    <a:pt x="344932" y="459828"/>
                  </a:lnTo>
                  <a:lnTo>
                    <a:pt x="344932" y="383628"/>
                  </a:lnTo>
                  <a:close/>
                </a:path>
                <a:path w="2677160" h="460375">
                  <a:moveTo>
                    <a:pt x="943279" y="6273"/>
                  </a:moveTo>
                  <a:lnTo>
                    <a:pt x="855853" y="6273"/>
                  </a:lnTo>
                  <a:lnTo>
                    <a:pt x="789825" y="323075"/>
                  </a:lnTo>
                  <a:lnTo>
                    <a:pt x="714375" y="6273"/>
                  </a:lnTo>
                  <a:lnTo>
                    <a:pt x="611073" y="6273"/>
                  </a:lnTo>
                  <a:lnTo>
                    <a:pt x="532409" y="317842"/>
                  </a:lnTo>
                  <a:lnTo>
                    <a:pt x="467588" y="6273"/>
                  </a:lnTo>
                  <a:lnTo>
                    <a:pt x="378650" y="6273"/>
                  </a:lnTo>
                  <a:lnTo>
                    <a:pt x="481393" y="459828"/>
                  </a:lnTo>
                  <a:lnTo>
                    <a:pt x="575576" y="459828"/>
                  </a:lnTo>
                  <a:lnTo>
                    <a:pt x="660984" y="120764"/>
                  </a:lnTo>
                  <a:lnTo>
                    <a:pt x="746683" y="459828"/>
                  </a:lnTo>
                  <a:lnTo>
                    <a:pt x="838809" y="459828"/>
                  </a:lnTo>
                  <a:lnTo>
                    <a:pt x="943279" y="6273"/>
                  </a:lnTo>
                  <a:close/>
                </a:path>
                <a:path w="2677160" h="460375">
                  <a:moveTo>
                    <a:pt x="1539494" y="299859"/>
                  </a:moveTo>
                  <a:lnTo>
                    <a:pt x="1530235" y="248132"/>
                  </a:lnTo>
                  <a:lnTo>
                    <a:pt x="1503349" y="210223"/>
                  </a:lnTo>
                  <a:lnTo>
                    <a:pt x="1460792" y="184416"/>
                  </a:lnTo>
                  <a:lnTo>
                    <a:pt x="1415783" y="169557"/>
                  </a:lnTo>
                  <a:lnTo>
                    <a:pt x="1359687" y="155194"/>
                  </a:lnTo>
                  <a:lnTo>
                    <a:pt x="1337703" y="148221"/>
                  </a:lnTo>
                  <a:lnTo>
                    <a:pt x="1301343" y="123202"/>
                  </a:lnTo>
                  <a:lnTo>
                    <a:pt x="1298244" y="109601"/>
                  </a:lnTo>
                  <a:lnTo>
                    <a:pt x="1299070" y="101981"/>
                  </a:lnTo>
                  <a:lnTo>
                    <a:pt x="1336014" y="72771"/>
                  </a:lnTo>
                  <a:lnTo>
                    <a:pt x="1368425" y="69037"/>
                  </a:lnTo>
                  <a:lnTo>
                    <a:pt x="1384922" y="69900"/>
                  </a:lnTo>
                  <a:lnTo>
                    <a:pt x="1421282" y="82969"/>
                  </a:lnTo>
                  <a:lnTo>
                    <a:pt x="1444256" y="128778"/>
                  </a:lnTo>
                  <a:lnTo>
                    <a:pt x="1527670" y="125120"/>
                  </a:lnTo>
                  <a:lnTo>
                    <a:pt x="1516367" y="73901"/>
                  </a:lnTo>
                  <a:lnTo>
                    <a:pt x="1486382" y="34086"/>
                  </a:lnTo>
                  <a:lnTo>
                    <a:pt x="1437449" y="8509"/>
                  </a:lnTo>
                  <a:lnTo>
                    <a:pt x="1369288" y="0"/>
                  </a:lnTo>
                  <a:lnTo>
                    <a:pt x="1346339" y="889"/>
                  </a:lnTo>
                  <a:lnTo>
                    <a:pt x="1305674" y="8064"/>
                  </a:lnTo>
                  <a:lnTo>
                    <a:pt x="1258239" y="31991"/>
                  </a:lnTo>
                  <a:lnTo>
                    <a:pt x="1228559" y="70192"/>
                  </a:lnTo>
                  <a:lnTo>
                    <a:pt x="1218463" y="115265"/>
                  </a:lnTo>
                  <a:lnTo>
                    <a:pt x="1220838" y="138836"/>
                  </a:lnTo>
                  <a:lnTo>
                    <a:pt x="1239875" y="180416"/>
                  </a:lnTo>
                  <a:lnTo>
                    <a:pt x="1272552" y="210045"/>
                  </a:lnTo>
                  <a:lnTo>
                    <a:pt x="1319631" y="230466"/>
                  </a:lnTo>
                  <a:lnTo>
                    <a:pt x="1393444" y="250253"/>
                  </a:lnTo>
                  <a:lnTo>
                    <a:pt x="1407795" y="254266"/>
                  </a:lnTo>
                  <a:lnTo>
                    <a:pt x="1447469" y="275170"/>
                  </a:lnTo>
                  <a:lnTo>
                    <a:pt x="1456093" y="300139"/>
                  </a:lnTo>
                  <a:lnTo>
                    <a:pt x="1454810" y="311188"/>
                  </a:lnTo>
                  <a:lnTo>
                    <a:pt x="1424190" y="347459"/>
                  </a:lnTo>
                  <a:lnTo>
                    <a:pt x="1374927" y="357047"/>
                  </a:lnTo>
                  <a:lnTo>
                    <a:pt x="1356868" y="355841"/>
                  </a:lnTo>
                  <a:lnTo>
                    <a:pt x="1314462" y="337896"/>
                  </a:lnTo>
                  <a:lnTo>
                    <a:pt x="1289329" y="296938"/>
                  </a:lnTo>
                  <a:lnTo>
                    <a:pt x="1284732" y="277850"/>
                  </a:lnTo>
                  <a:lnTo>
                    <a:pt x="1203566" y="285737"/>
                  </a:lnTo>
                  <a:lnTo>
                    <a:pt x="1220177" y="346786"/>
                  </a:lnTo>
                  <a:lnTo>
                    <a:pt x="1253718" y="391287"/>
                  </a:lnTo>
                  <a:lnTo>
                    <a:pt x="1304798" y="418465"/>
                  </a:lnTo>
                  <a:lnTo>
                    <a:pt x="1374063" y="427532"/>
                  </a:lnTo>
                  <a:lnTo>
                    <a:pt x="1399857" y="426580"/>
                  </a:lnTo>
                  <a:lnTo>
                    <a:pt x="1444828" y="419036"/>
                  </a:lnTo>
                  <a:lnTo>
                    <a:pt x="1480997" y="403910"/>
                  </a:lnTo>
                  <a:lnTo>
                    <a:pt x="1519783" y="366369"/>
                  </a:lnTo>
                  <a:lnTo>
                    <a:pt x="1538262" y="317334"/>
                  </a:lnTo>
                  <a:lnTo>
                    <a:pt x="1539494" y="299859"/>
                  </a:lnTo>
                  <a:close/>
                </a:path>
                <a:path w="2677160" h="460375">
                  <a:moveTo>
                    <a:pt x="1923923" y="350329"/>
                  </a:moveTo>
                  <a:lnTo>
                    <a:pt x="1693113" y="350329"/>
                  </a:lnTo>
                  <a:lnTo>
                    <a:pt x="1693113" y="238569"/>
                  </a:lnTo>
                  <a:lnTo>
                    <a:pt x="1900580" y="238569"/>
                  </a:lnTo>
                  <a:lnTo>
                    <a:pt x="1900580" y="168719"/>
                  </a:lnTo>
                  <a:lnTo>
                    <a:pt x="1693113" y="168719"/>
                  </a:lnTo>
                  <a:lnTo>
                    <a:pt x="1693113" y="77279"/>
                  </a:lnTo>
                  <a:lnTo>
                    <a:pt x="1916036" y="77279"/>
                  </a:lnTo>
                  <a:lnTo>
                    <a:pt x="1916036" y="7429"/>
                  </a:lnTo>
                  <a:lnTo>
                    <a:pt x="1609699" y="7429"/>
                  </a:lnTo>
                  <a:lnTo>
                    <a:pt x="1609699" y="77279"/>
                  </a:lnTo>
                  <a:lnTo>
                    <a:pt x="1609699" y="168719"/>
                  </a:lnTo>
                  <a:lnTo>
                    <a:pt x="1609699" y="238569"/>
                  </a:lnTo>
                  <a:lnTo>
                    <a:pt x="1609699" y="350329"/>
                  </a:lnTo>
                  <a:lnTo>
                    <a:pt x="1609699" y="420179"/>
                  </a:lnTo>
                  <a:lnTo>
                    <a:pt x="1923923" y="420179"/>
                  </a:lnTo>
                  <a:lnTo>
                    <a:pt x="1923923" y="350329"/>
                  </a:lnTo>
                  <a:close/>
                </a:path>
                <a:path w="2677160" h="460375">
                  <a:moveTo>
                    <a:pt x="2293429" y="7429"/>
                  </a:moveTo>
                  <a:lnTo>
                    <a:pt x="1965071" y="7429"/>
                  </a:lnTo>
                  <a:lnTo>
                    <a:pt x="1965071" y="77279"/>
                  </a:lnTo>
                  <a:lnTo>
                    <a:pt x="2087664" y="77279"/>
                  </a:lnTo>
                  <a:lnTo>
                    <a:pt x="2087664" y="420179"/>
                  </a:lnTo>
                  <a:lnTo>
                    <a:pt x="2171077" y="420179"/>
                  </a:lnTo>
                  <a:lnTo>
                    <a:pt x="2171077" y="77279"/>
                  </a:lnTo>
                  <a:lnTo>
                    <a:pt x="2293429" y="77279"/>
                  </a:lnTo>
                  <a:lnTo>
                    <a:pt x="2293429" y="7429"/>
                  </a:lnTo>
                  <a:close/>
                </a:path>
                <a:path w="2677160" h="460375">
                  <a:moveTo>
                    <a:pt x="2677020" y="420166"/>
                  </a:moveTo>
                  <a:lnTo>
                    <a:pt x="2639441" y="326326"/>
                  </a:lnTo>
                  <a:lnTo>
                    <a:pt x="2611577" y="256730"/>
                  </a:lnTo>
                  <a:lnTo>
                    <a:pt x="2550185" y="103403"/>
                  </a:lnTo>
                  <a:lnTo>
                    <a:pt x="2523413" y="36537"/>
                  </a:lnTo>
                  <a:lnTo>
                    <a:pt x="2523413" y="256730"/>
                  </a:lnTo>
                  <a:lnTo>
                    <a:pt x="2410714" y="256730"/>
                  </a:lnTo>
                  <a:lnTo>
                    <a:pt x="2466492" y="103403"/>
                  </a:lnTo>
                  <a:lnTo>
                    <a:pt x="2523413" y="256730"/>
                  </a:lnTo>
                  <a:lnTo>
                    <a:pt x="2523413" y="36537"/>
                  </a:lnTo>
                  <a:lnTo>
                    <a:pt x="2511602" y="7023"/>
                  </a:lnTo>
                  <a:lnTo>
                    <a:pt x="2423350" y="7023"/>
                  </a:lnTo>
                  <a:lnTo>
                    <a:pt x="2262441" y="420166"/>
                  </a:lnTo>
                  <a:lnTo>
                    <a:pt x="2350947" y="420166"/>
                  </a:lnTo>
                  <a:lnTo>
                    <a:pt x="2385034" y="326326"/>
                  </a:lnTo>
                  <a:lnTo>
                    <a:pt x="2550236" y="326326"/>
                  </a:lnTo>
                  <a:lnTo>
                    <a:pt x="2586266" y="420166"/>
                  </a:lnTo>
                  <a:lnTo>
                    <a:pt x="2677020" y="420166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265"/>
            </a:p>
          </p:txBody>
        </p:sp>
        <p:pic>
          <p:nvPicPr>
            <p:cNvPr id="25" name="object 8">
              <a:extLst>
                <a:ext uri="{FF2B5EF4-FFF2-40B4-BE49-F238E27FC236}">
                  <a16:creationId xmlns:a16="http://schemas.microsoft.com/office/drawing/2014/main" id="{AC625896-7A06-F873-1FF1-FA34EDA54F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9255" y="2703306"/>
              <a:ext cx="3128500" cy="106282"/>
            </a:xfrm>
            <a:prstGeom prst="rect">
              <a:avLst/>
            </a:prstGeom>
          </p:spPr>
        </p:pic>
        <p:sp>
          <p:nvSpPr>
            <p:cNvPr id="26" name="object 9">
              <a:extLst>
                <a:ext uri="{FF2B5EF4-FFF2-40B4-BE49-F238E27FC236}">
                  <a16:creationId xmlns:a16="http://schemas.microsoft.com/office/drawing/2014/main" id="{3A04790F-324A-1551-F96B-2D52D3E4E873}"/>
                </a:ext>
              </a:extLst>
            </p:cNvPr>
            <p:cNvSpPr/>
            <p:nvPr/>
          </p:nvSpPr>
          <p:spPr>
            <a:xfrm>
              <a:off x="0" y="8526805"/>
              <a:ext cx="17348200" cy="1226820"/>
            </a:xfrm>
            <a:custGeom>
              <a:avLst/>
              <a:gdLst/>
              <a:ahLst/>
              <a:cxnLst/>
              <a:rect l="l" t="t" r="r" b="b"/>
              <a:pathLst>
                <a:path w="17348200" h="1226820">
                  <a:moveTo>
                    <a:pt x="17348187" y="0"/>
                  </a:moveTo>
                  <a:lnTo>
                    <a:pt x="0" y="0"/>
                  </a:lnTo>
                  <a:lnTo>
                    <a:pt x="0" y="1226794"/>
                  </a:lnTo>
                  <a:lnTo>
                    <a:pt x="17348187" y="1226794"/>
                  </a:lnTo>
                  <a:lnTo>
                    <a:pt x="17348187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265"/>
            </a:p>
          </p:txBody>
        </p:sp>
        <p:pic>
          <p:nvPicPr>
            <p:cNvPr id="27" name="object 10">
              <a:extLst>
                <a:ext uri="{FF2B5EF4-FFF2-40B4-BE49-F238E27FC236}">
                  <a16:creationId xmlns:a16="http://schemas.microsoft.com/office/drawing/2014/main" id="{BD952B07-79DB-934B-1E60-01A286B5AD2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90465" y="1053147"/>
              <a:ext cx="6257734" cy="8408162"/>
            </a:xfrm>
            <a:prstGeom prst="rect">
              <a:avLst/>
            </a:prstGeom>
          </p:spPr>
        </p:pic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8D00354-D226-13AE-F2B2-B0F8E9A9453C}"/>
              </a:ext>
            </a:extLst>
          </p:cNvPr>
          <p:cNvSpPr txBox="1"/>
          <p:nvPr/>
        </p:nvSpPr>
        <p:spPr>
          <a:xfrm>
            <a:off x="1443834" y="2076261"/>
            <a:ext cx="7848631" cy="636235"/>
          </a:xfrm>
          <a:prstGeom prst="rect">
            <a:avLst/>
          </a:prstGeom>
        </p:spPr>
        <p:txBody>
          <a:bodyPr vert="horz" wrap="square" lIns="0" tIns="8925" rIns="0" bIns="0" rtlCol="0">
            <a:spAutoFit/>
          </a:bodyPr>
          <a:lstStyle/>
          <a:p>
            <a:pPr marL="8926" marR="3570" algn="ctr">
              <a:spcBef>
                <a:spcPts val="70"/>
              </a:spcBef>
              <a:tabLst>
                <a:tab pos="2285390" algn="l"/>
              </a:tabLst>
            </a:pPr>
            <a:r>
              <a:rPr lang="en-US" sz="4076" b="1" spc="-7" dirty="0">
                <a:solidFill>
                  <a:srgbClr val="00B0F0"/>
                </a:solidFill>
                <a:latin typeface="MuseoSans-900"/>
                <a:cs typeface="MuseoSans-900"/>
              </a:rPr>
              <a:t>Water Services Authorities Summit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73935-37D4-3992-C488-4117DF9D3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260" y="171913"/>
            <a:ext cx="1526800" cy="1782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A7B49A-05AC-9368-9B94-7FBABB66B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861" y="212046"/>
            <a:ext cx="2526116" cy="1702089"/>
          </a:xfrm>
          <a:prstGeom prst="rect">
            <a:avLst/>
          </a:prstGeom>
        </p:spPr>
      </p:pic>
      <p:sp>
        <p:nvSpPr>
          <p:cNvPr id="11" name="object 12">
            <a:extLst>
              <a:ext uri="{FF2B5EF4-FFF2-40B4-BE49-F238E27FC236}">
                <a16:creationId xmlns:a16="http://schemas.microsoft.com/office/drawing/2014/main" id="{8FF9DB89-4A20-DD74-FA68-B38E765F9571}"/>
              </a:ext>
            </a:extLst>
          </p:cNvPr>
          <p:cNvSpPr txBox="1"/>
          <p:nvPr/>
        </p:nvSpPr>
        <p:spPr>
          <a:xfrm>
            <a:off x="1126201" y="2654268"/>
            <a:ext cx="7848631" cy="636235"/>
          </a:xfrm>
          <a:prstGeom prst="rect">
            <a:avLst/>
          </a:prstGeom>
        </p:spPr>
        <p:txBody>
          <a:bodyPr vert="horz" wrap="square" lIns="0" tIns="8925" rIns="0" bIns="0" rtlCol="0">
            <a:spAutoFit/>
          </a:bodyPr>
          <a:lstStyle/>
          <a:p>
            <a:pPr marL="8926" marR="3570" algn="ctr">
              <a:spcBef>
                <a:spcPts val="70"/>
              </a:spcBef>
              <a:tabLst>
                <a:tab pos="2285390" algn="l"/>
              </a:tabLst>
            </a:pPr>
            <a:r>
              <a:rPr lang="en-US" sz="4076" b="1" spc="-7" dirty="0">
                <a:solidFill>
                  <a:srgbClr val="00B0F0"/>
                </a:solidFill>
                <a:latin typeface="MuseoSans-900"/>
                <a:cs typeface="MuseoSans-900"/>
              </a:rPr>
              <a:t>Skills Development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DFE32E-171F-5A96-0B7D-71820FCB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36" y="-43998"/>
            <a:ext cx="10715625" cy="1428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2F400-8B5B-ED87-FED0-6E13CBA8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159171-AB77-0846-A9C7-4BEC04A4EB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5FEBA-B63A-0948-1C71-493159BFA66A}"/>
              </a:ext>
            </a:extLst>
          </p:cNvPr>
          <p:cNvSpPr txBox="1"/>
          <p:nvPr/>
        </p:nvSpPr>
        <p:spPr>
          <a:xfrm>
            <a:off x="604560" y="5820156"/>
            <a:ext cx="10207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ZA" sz="2800" b="1" dirty="0">
              <a:solidFill>
                <a:srgbClr val="F6A22E"/>
              </a:solidFill>
            </a:endParaRPr>
          </a:p>
          <a:p>
            <a:pPr algn="ctr"/>
            <a:r>
              <a:rPr lang="en-ZA" sz="2800" b="1" dirty="0"/>
              <a:t>INCLUSIVE ECONOMIC PARTICIPATION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3FF59-37A5-4ED4-BE12-70DD7087A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357" y="1187556"/>
            <a:ext cx="2214433" cy="2295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CFB937-C6D5-ADE9-766D-94F16B51B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207" y="1228065"/>
            <a:ext cx="2214433" cy="22144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AAFEC4-6217-E866-53AD-80E3436B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057" y="1156877"/>
            <a:ext cx="2214433" cy="22852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4B906B-621F-14DD-08D7-1A1EA3076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1324" y="1228065"/>
            <a:ext cx="2140040" cy="22009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B5C0A0-EA67-CF63-EE5F-7A77C896B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679" y="3604640"/>
            <a:ext cx="9635050" cy="2244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523883-BC8B-A42F-01F5-0F4651C60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05" y="3995351"/>
            <a:ext cx="1081463" cy="1262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8FC81-7E69-A2C1-94F5-0B75CA5C1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17" y="1768977"/>
            <a:ext cx="1520630" cy="10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9">
            <a:extLst>
              <a:ext uri="{FF2B5EF4-FFF2-40B4-BE49-F238E27FC236}">
                <a16:creationId xmlns:a16="http://schemas.microsoft.com/office/drawing/2014/main" id="{4622F220-99FA-7FBE-19E7-810E63DB9C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4267" y="422612"/>
            <a:ext cx="9934250" cy="535310"/>
          </a:xfrm>
          <a:prstGeom prst="rect">
            <a:avLst/>
          </a:prstGeom>
        </p:spPr>
        <p:txBody>
          <a:bodyPr vert="horz" wrap="square" lIns="0" tIns="8925" rIns="0" bIns="0" rtlCol="0" anchor="ctr">
            <a:spAutoFit/>
          </a:bodyPr>
          <a:lstStyle/>
          <a:p>
            <a:pPr algn="l" hangingPunct="1"/>
            <a:r>
              <a:rPr lang="en-US" sz="3800" b="1" dirty="0">
                <a:solidFill>
                  <a:srgbClr val="00B0F0"/>
                </a:solidFill>
              </a:rPr>
              <a:t>Strategic Focus: SETA’s  Key Priorities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AB581-ED83-B3A6-871B-30DF17A85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70" y="1706623"/>
            <a:ext cx="10143682" cy="3949099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53D39D84-D481-0EDB-A524-B7F426D5DD05}"/>
              </a:ext>
            </a:extLst>
          </p:cNvPr>
          <p:cNvSpPr txBox="1">
            <a:spLocks/>
          </p:cNvSpPr>
          <p:nvPr/>
        </p:nvSpPr>
        <p:spPr>
          <a:xfrm>
            <a:off x="1714873" y="850863"/>
            <a:ext cx="7666194" cy="962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70AD47"/>
                </a:solidFill>
                <a:latin typeface="Museo Sans 500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4472C4"/>
                </a:solidFill>
                <a:latin typeface="+mj-lt"/>
              </a:rPr>
              <a:t>National Water &amp; Sanitation Master Plan  </a:t>
            </a:r>
            <a:endParaRPr lang="en-US" dirty="0">
              <a:solidFill>
                <a:srgbClr val="4472C4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D4C0B-1225-5884-09EA-00DDFAB8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847" y="4481474"/>
            <a:ext cx="1038097" cy="1206279"/>
          </a:xfrm>
          <a:prstGeom prst="rect">
            <a:avLst/>
          </a:prstGeom>
        </p:spPr>
      </p:pic>
      <p:pic>
        <p:nvPicPr>
          <p:cNvPr id="7" name="Picture 6" descr="A water splashing out of the water&#10;&#10;Description automatically generated">
            <a:extLst>
              <a:ext uri="{FF2B5EF4-FFF2-40B4-BE49-F238E27FC236}">
                <a16:creationId xmlns:a16="http://schemas.microsoft.com/office/drawing/2014/main" id="{86CBB19C-31AA-A509-74A6-B41BCE98E6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04" y="-329514"/>
            <a:ext cx="3663196" cy="36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9DF859EB-7E29-18D2-487D-03539B26F41D}"/>
              </a:ext>
            </a:extLst>
          </p:cNvPr>
          <p:cNvGrpSpPr/>
          <p:nvPr/>
        </p:nvGrpSpPr>
        <p:grpSpPr>
          <a:xfrm>
            <a:off x="446524" y="1000001"/>
            <a:ext cx="9804823" cy="4180307"/>
            <a:chOff x="1048987" y="1441475"/>
            <a:chExt cx="4312250" cy="2457247"/>
          </a:xfrm>
        </p:grpSpPr>
        <p:sp>
          <p:nvSpPr>
            <p:cNvPr id="30" name="object 3">
              <a:extLst>
                <a:ext uri="{FF2B5EF4-FFF2-40B4-BE49-F238E27FC236}">
                  <a16:creationId xmlns:a16="http://schemas.microsoft.com/office/drawing/2014/main" id="{0542FF26-F172-B78C-D439-40ACF19204BC}"/>
                </a:ext>
              </a:extLst>
            </p:cNvPr>
            <p:cNvSpPr txBox="1"/>
            <p:nvPr/>
          </p:nvSpPr>
          <p:spPr>
            <a:xfrm>
              <a:off x="2063459" y="1446951"/>
              <a:ext cx="3297778" cy="1820202"/>
            </a:xfrm>
            <a:prstGeom prst="rect">
              <a:avLst/>
            </a:prstGeom>
          </p:spPr>
          <p:txBody>
            <a:bodyPr vert="horz" wrap="square" lIns="0" tIns="49089" rIns="0" bIns="0" rtlCol="0">
              <a:spAutoFit/>
            </a:bodyPr>
            <a:lstStyle/>
            <a:p>
              <a:r>
                <a:rPr lang="en-US" sz="1800" dirty="0">
                  <a:latin typeface="Museo Sans 300"/>
                </a:rPr>
                <a:t>Fragmented Skills Development (in orgs and nationally)</a:t>
              </a:r>
            </a:p>
            <a:p>
              <a:endParaRPr lang="en-US" dirty="0">
                <a:latin typeface="Museo Sans 300"/>
              </a:endParaRPr>
            </a:p>
            <a:p>
              <a:r>
                <a:rPr lang="en-US" dirty="0">
                  <a:latin typeface="Museo Sans 300"/>
                </a:rPr>
                <a:t>Research and Innovation </a:t>
              </a:r>
              <a:endParaRPr lang="en-US" sz="1800" dirty="0">
                <a:latin typeface="Museo Sans 300"/>
              </a:endParaRPr>
            </a:p>
            <a:p>
              <a:endParaRPr lang="en-US" sz="1800" b="1" dirty="0">
                <a:latin typeface="Museo Sans 300"/>
              </a:endParaRPr>
            </a:p>
            <a:p>
              <a:r>
                <a:rPr lang="en-US" sz="1800" b="1" dirty="0">
                  <a:latin typeface="Museo Sans 300"/>
                </a:rPr>
                <a:t>Poor skills Planning by Human Resources in </a:t>
              </a:r>
              <a:r>
                <a:rPr lang="en-US" sz="1800" b="1" dirty="0" err="1">
                  <a:latin typeface="Museo Sans 300"/>
                </a:rPr>
                <a:t>organisations</a:t>
              </a:r>
              <a:r>
                <a:rPr lang="en-US" sz="1800" b="1" dirty="0">
                  <a:latin typeface="Museo Sans 300"/>
                </a:rPr>
                <a:t> </a:t>
              </a:r>
            </a:p>
            <a:p>
              <a:endParaRPr lang="en-US" sz="1800" b="1" dirty="0">
                <a:latin typeface="Museo Sans 300"/>
              </a:endParaRPr>
            </a:p>
            <a:p>
              <a:r>
                <a:rPr lang="en-US" sz="1800" b="1" dirty="0">
                  <a:latin typeface="Museo Sans 300"/>
                </a:rPr>
                <a:t>Timely relevant qualifications development </a:t>
              </a:r>
            </a:p>
            <a:p>
              <a:endParaRPr lang="en-US" sz="1800" b="1" dirty="0">
                <a:latin typeface="Museo Sans 300"/>
              </a:endParaRPr>
            </a:p>
            <a:p>
              <a:r>
                <a:rPr lang="en-US" sz="1800" b="1" dirty="0">
                  <a:latin typeface="Museo Sans 300"/>
                </a:rPr>
                <a:t>Availability of credible and qualified skills development providers</a:t>
              </a:r>
            </a:p>
            <a:p>
              <a:endParaRPr lang="en-US" b="1" dirty="0">
                <a:latin typeface="Museo Sans 300"/>
              </a:endParaRPr>
            </a:p>
            <a:p>
              <a:r>
                <a:rPr lang="en-US" b="1" dirty="0">
                  <a:latin typeface="Museo Sans 300"/>
                </a:rPr>
                <a:t>Continuous Professional development</a:t>
              </a:r>
              <a:r>
                <a:rPr lang="en-US" sz="1800" b="1" dirty="0">
                  <a:latin typeface="Museo Sans 300"/>
                </a:rPr>
                <a:t> </a:t>
              </a:r>
            </a:p>
          </p:txBody>
        </p:sp>
        <p:grpSp>
          <p:nvGrpSpPr>
            <p:cNvPr id="35" name="object 8">
              <a:extLst>
                <a:ext uri="{FF2B5EF4-FFF2-40B4-BE49-F238E27FC236}">
                  <a16:creationId xmlns:a16="http://schemas.microsoft.com/office/drawing/2014/main" id="{3503A080-79BF-0FCF-907A-F50B25904B58}"/>
                </a:ext>
              </a:extLst>
            </p:cNvPr>
            <p:cNvGrpSpPr/>
            <p:nvPr/>
          </p:nvGrpSpPr>
          <p:grpSpPr>
            <a:xfrm>
              <a:off x="1048987" y="1441475"/>
              <a:ext cx="757555" cy="1116965"/>
              <a:chOff x="1048987" y="1441475"/>
              <a:chExt cx="757555" cy="1116965"/>
            </a:xfrm>
          </p:grpSpPr>
          <p:pic>
            <p:nvPicPr>
              <p:cNvPr id="36" name="object 9">
                <a:extLst>
                  <a:ext uri="{FF2B5EF4-FFF2-40B4-BE49-F238E27FC236}">
                    <a16:creationId xmlns:a16="http://schemas.microsoft.com/office/drawing/2014/main" id="{0F2CA8A1-80DA-2011-6A2C-639253EE5557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48987" y="1441475"/>
                <a:ext cx="757448" cy="1116401"/>
              </a:xfrm>
              <a:prstGeom prst="rect">
                <a:avLst/>
              </a:prstGeom>
            </p:spPr>
          </p:pic>
          <p:sp>
            <p:nvSpPr>
              <p:cNvPr id="37" name="object 10">
                <a:extLst>
                  <a:ext uri="{FF2B5EF4-FFF2-40B4-BE49-F238E27FC236}">
                    <a16:creationId xmlns:a16="http://schemas.microsoft.com/office/drawing/2014/main" id="{3A325226-0234-DC0E-AF8E-952F2F1A8939}"/>
                  </a:ext>
                </a:extLst>
              </p:cNvPr>
              <p:cNvSpPr/>
              <p:nvPr/>
            </p:nvSpPr>
            <p:spPr>
              <a:xfrm>
                <a:off x="1231468" y="2099436"/>
                <a:ext cx="403225" cy="255270"/>
              </a:xfrm>
              <a:custGeom>
                <a:avLst/>
                <a:gdLst/>
                <a:ahLst/>
                <a:cxnLst/>
                <a:rect l="l" t="t" r="r" b="b"/>
                <a:pathLst>
                  <a:path w="403225" h="255269">
                    <a:moveTo>
                      <a:pt x="184327" y="161099"/>
                    </a:moveTo>
                    <a:lnTo>
                      <a:pt x="166522" y="118313"/>
                    </a:lnTo>
                    <a:lnTo>
                      <a:pt x="115849" y="67894"/>
                    </a:lnTo>
                    <a:lnTo>
                      <a:pt x="98171" y="61099"/>
                    </a:lnTo>
                    <a:lnTo>
                      <a:pt x="88925" y="63461"/>
                    </a:lnTo>
                    <a:lnTo>
                      <a:pt x="81102" y="69672"/>
                    </a:lnTo>
                    <a:lnTo>
                      <a:pt x="77000" y="77470"/>
                    </a:lnTo>
                    <a:lnTo>
                      <a:pt x="76212" y="86055"/>
                    </a:lnTo>
                    <a:lnTo>
                      <a:pt x="78511" y="94475"/>
                    </a:lnTo>
                    <a:lnTo>
                      <a:pt x="83667" y="101790"/>
                    </a:lnTo>
                    <a:lnTo>
                      <a:pt x="114490" y="132448"/>
                    </a:lnTo>
                    <a:lnTo>
                      <a:pt x="114490" y="140627"/>
                    </a:lnTo>
                    <a:lnTo>
                      <a:pt x="104317" y="150749"/>
                    </a:lnTo>
                    <a:lnTo>
                      <a:pt x="96088" y="150749"/>
                    </a:lnTo>
                    <a:lnTo>
                      <a:pt x="66014" y="120827"/>
                    </a:lnTo>
                    <a:lnTo>
                      <a:pt x="50571" y="86055"/>
                    </a:lnTo>
                    <a:lnTo>
                      <a:pt x="50698" y="25082"/>
                    </a:lnTo>
                    <a:lnTo>
                      <a:pt x="48463" y="14706"/>
                    </a:lnTo>
                    <a:lnTo>
                      <a:pt x="42405" y="6426"/>
                    </a:lnTo>
                    <a:lnTo>
                      <a:pt x="33502" y="1193"/>
                    </a:lnTo>
                    <a:lnTo>
                      <a:pt x="22733" y="0"/>
                    </a:lnTo>
                    <a:lnTo>
                      <a:pt x="13614" y="2844"/>
                    </a:lnTo>
                    <a:lnTo>
                      <a:pt x="6413" y="8813"/>
                    </a:lnTo>
                    <a:lnTo>
                      <a:pt x="1689" y="17005"/>
                    </a:lnTo>
                    <a:lnTo>
                      <a:pt x="0" y="26530"/>
                    </a:lnTo>
                    <a:lnTo>
                      <a:pt x="0" y="88671"/>
                    </a:lnTo>
                    <a:lnTo>
                      <a:pt x="14363" y="127723"/>
                    </a:lnTo>
                    <a:lnTo>
                      <a:pt x="72263" y="195897"/>
                    </a:lnTo>
                    <a:lnTo>
                      <a:pt x="179260" y="196684"/>
                    </a:lnTo>
                    <a:lnTo>
                      <a:pt x="182054" y="196684"/>
                    </a:lnTo>
                    <a:lnTo>
                      <a:pt x="184327" y="194424"/>
                    </a:lnTo>
                    <a:lnTo>
                      <a:pt x="184327" y="161099"/>
                    </a:lnTo>
                    <a:close/>
                  </a:path>
                  <a:path w="403225" h="255269">
                    <a:moveTo>
                      <a:pt x="187045" y="226796"/>
                    </a:moveTo>
                    <a:lnTo>
                      <a:pt x="184772" y="224536"/>
                    </a:lnTo>
                    <a:lnTo>
                      <a:pt x="75095" y="224536"/>
                    </a:lnTo>
                    <a:lnTo>
                      <a:pt x="72809" y="226796"/>
                    </a:lnTo>
                    <a:lnTo>
                      <a:pt x="72809" y="252526"/>
                    </a:lnTo>
                    <a:lnTo>
                      <a:pt x="75095" y="254787"/>
                    </a:lnTo>
                    <a:lnTo>
                      <a:pt x="184772" y="254787"/>
                    </a:lnTo>
                    <a:lnTo>
                      <a:pt x="187045" y="252526"/>
                    </a:lnTo>
                    <a:lnTo>
                      <a:pt x="187045" y="226796"/>
                    </a:lnTo>
                    <a:close/>
                  </a:path>
                  <a:path w="403225" h="255269">
                    <a:moveTo>
                      <a:pt x="330301" y="226796"/>
                    </a:moveTo>
                    <a:lnTo>
                      <a:pt x="328028" y="224536"/>
                    </a:lnTo>
                    <a:lnTo>
                      <a:pt x="218325" y="224536"/>
                    </a:lnTo>
                    <a:lnTo>
                      <a:pt x="216065" y="226796"/>
                    </a:lnTo>
                    <a:lnTo>
                      <a:pt x="216065" y="252526"/>
                    </a:lnTo>
                    <a:lnTo>
                      <a:pt x="218325" y="254787"/>
                    </a:lnTo>
                    <a:lnTo>
                      <a:pt x="328028" y="254787"/>
                    </a:lnTo>
                    <a:lnTo>
                      <a:pt x="330301" y="252526"/>
                    </a:lnTo>
                    <a:lnTo>
                      <a:pt x="330301" y="226796"/>
                    </a:lnTo>
                    <a:close/>
                  </a:path>
                  <a:path w="403225" h="255269">
                    <a:moveTo>
                      <a:pt x="403110" y="26530"/>
                    </a:moveTo>
                    <a:lnTo>
                      <a:pt x="401408" y="17005"/>
                    </a:lnTo>
                    <a:lnTo>
                      <a:pt x="396697" y="8813"/>
                    </a:lnTo>
                    <a:lnTo>
                      <a:pt x="389496" y="2844"/>
                    </a:lnTo>
                    <a:lnTo>
                      <a:pt x="380377" y="0"/>
                    </a:lnTo>
                    <a:lnTo>
                      <a:pt x="369608" y="1193"/>
                    </a:lnTo>
                    <a:lnTo>
                      <a:pt x="360705" y="6426"/>
                    </a:lnTo>
                    <a:lnTo>
                      <a:pt x="354647" y="14706"/>
                    </a:lnTo>
                    <a:lnTo>
                      <a:pt x="352412" y="25082"/>
                    </a:lnTo>
                    <a:lnTo>
                      <a:pt x="352539" y="86055"/>
                    </a:lnTo>
                    <a:lnTo>
                      <a:pt x="351307" y="95300"/>
                    </a:lnTo>
                    <a:lnTo>
                      <a:pt x="348221" y="104609"/>
                    </a:lnTo>
                    <a:lnTo>
                      <a:pt x="343458" y="113182"/>
                    </a:lnTo>
                    <a:lnTo>
                      <a:pt x="337096" y="120827"/>
                    </a:lnTo>
                    <a:lnTo>
                      <a:pt x="307022" y="150749"/>
                    </a:lnTo>
                    <a:lnTo>
                      <a:pt x="298792" y="150749"/>
                    </a:lnTo>
                    <a:lnTo>
                      <a:pt x="288620" y="140627"/>
                    </a:lnTo>
                    <a:lnTo>
                      <a:pt x="288620" y="132448"/>
                    </a:lnTo>
                    <a:lnTo>
                      <a:pt x="319443" y="101790"/>
                    </a:lnTo>
                    <a:lnTo>
                      <a:pt x="324599" y="94475"/>
                    </a:lnTo>
                    <a:lnTo>
                      <a:pt x="304939" y="61099"/>
                    </a:lnTo>
                    <a:lnTo>
                      <a:pt x="295529" y="62572"/>
                    </a:lnTo>
                    <a:lnTo>
                      <a:pt x="236588" y="118313"/>
                    </a:lnTo>
                    <a:lnTo>
                      <a:pt x="218782" y="161099"/>
                    </a:lnTo>
                    <a:lnTo>
                      <a:pt x="218782" y="194424"/>
                    </a:lnTo>
                    <a:lnTo>
                      <a:pt x="221056" y="196684"/>
                    </a:lnTo>
                    <a:lnTo>
                      <a:pt x="329450" y="196545"/>
                    </a:lnTo>
                    <a:lnTo>
                      <a:pt x="330860" y="195897"/>
                    </a:lnTo>
                    <a:lnTo>
                      <a:pt x="331812" y="194754"/>
                    </a:lnTo>
                    <a:lnTo>
                      <a:pt x="369189" y="150749"/>
                    </a:lnTo>
                    <a:lnTo>
                      <a:pt x="394906" y="119024"/>
                    </a:lnTo>
                    <a:lnTo>
                      <a:pt x="403110" y="88671"/>
                    </a:lnTo>
                    <a:lnTo>
                      <a:pt x="403110" y="26530"/>
                    </a:lnTo>
                    <a:close/>
                  </a:path>
                </a:pathLst>
              </a:custGeom>
              <a:solidFill>
                <a:srgbClr val="2C205E"/>
              </a:solidFill>
            </p:spPr>
            <p:txBody>
              <a:bodyPr wrap="square" lIns="0" tIns="0" rIns="0" bIns="0" rtlCol="0"/>
              <a:lstStyle/>
              <a:p>
                <a:endParaRPr sz="1265"/>
              </a:p>
            </p:txBody>
          </p:sp>
          <p:pic>
            <p:nvPicPr>
              <p:cNvPr id="38" name="object 11">
                <a:extLst>
                  <a:ext uri="{FF2B5EF4-FFF2-40B4-BE49-F238E27FC236}">
                    <a16:creationId xmlns:a16="http://schemas.microsoft.com/office/drawing/2014/main" id="{079155EE-0CF2-ADCD-9A99-AA74FACF4CC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1838" y="1975331"/>
                <a:ext cx="205625" cy="204571"/>
              </a:xfrm>
              <a:prstGeom prst="rect">
                <a:avLst/>
              </a:prstGeom>
            </p:spPr>
          </p:pic>
        </p:grpSp>
        <p:grpSp>
          <p:nvGrpSpPr>
            <p:cNvPr id="43" name="object 16">
              <a:extLst>
                <a:ext uri="{FF2B5EF4-FFF2-40B4-BE49-F238E27FC236}">
                  <a16:creationId xmlns:a16="http://schemas.microsoft.com/office/drawing/2014/main" id="{7C51283A-9267-4F17-AA6A-59BE853718B0}"/>
                </a:ext>
              </a:extLst>
            </p:cNvPr>
            <p:cNvGrpSpPr/>
            <p:nvPr/>
          </p:nvGrpSpPr>
          <p:grpSpPr>
            <a:xfrm>
              <a:off x="1048987" y="2781757"/>
              <a:ext cx="757555" cy="1116965"/>
              <a:chOff x="1048987" y="2781757"/>
              <a:chExt cx="757555" cy="1116965"/>
            </a:xfrm>
          </p:grpSpPr>
          <p:pic>
            <p:nvPicPr>
              <p:cNvPr id="44" name="object 17">
                <a:extLst>
                  <a:ext uri="{FF2B5EF4-FFF2-40B4-BE49-F238E27FC236}">
                    <a16:creationId xmlns:a16="http://schemas.microsoft.com/office/drawing/2014/main" id="{729357D3-CA75-2B99-1792-04A7D407466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48987" y="2781757"/>
                <a:ext cx="757448" cy="1116389"/>
              </a:xfrm>
              <a:prstGeom prst="rect">
                <a:avLst/>
              </a:prstGeom>
            </p:spPr>
          </p:pic>
          <p:sp>
            <p:nvSpPr>
              <p:cNvPr id="45" name="object 18">
                <a:extLst>
                  <a:ext uri="{FF2B5EF4-FFF2-40B4-BE49-F238E27FC236}">
                    <a16:creationId xmlns:a16="http://schemas.microsoft.com/office/drawing/2014/main" id="{C5073D8A-FB59-9D42-63CA-4A8924A021F5}"/>
                  </a:ext>
                </a:extLst>
              </p:cNvPr>
              <p:cNvSpPr/>
              <p:nvPr/>
            </p:nvSpPr>
            <p:spPr>
              <a:xfrm>
                <a:off x="1218920" y="3304387"/>
                <a:ext cx="422909" cy="418465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418464">
                    <a:moveTo>
                      <a:pt x="111036" y="395795"/>
                    </a:moveTo>
                    <a:lnTo>
                      <a:pt x="108966" y="393230"/>
                    </a:lnTo>
                    <a:lnTo>
                      <a:pt x="28155" y="292265"/>
                    </a:lnTo>
                    <a:lnTo>
                      <a:pt x="24396" y="291807"/>
                    </a:lnTo>
                    <a:lnTo>
                      <a:pt x="444" y="310527"/>
                    </a:lnTo>
                    <a:lnTo>
                      <a:pt x="0" y="314248"/>
                    </a:lnTo>
                    <a:lnTo>
                      <a:pt x="82867" y="417779"/>
                    </a:lnTo>
                    <a:lnTo>
                      <a:pt x="86626" y="418211"/>
                    </a:lnTo>
                    <a:lnTo>
                      <a:pt x="110578" y="399503"/>
                    </a:lnTo>
                    <a:lnTo>
                      <a:pt x="111036" y="395795"/>
                    </a:lnTo>
                    <a:close/>
                  </a:path>
                  <a:path w="422910" h="418464">
                    <a:moveTo>
                      <a:pt x="205524" y="74574"/>
                    </a:moveTo>
                    <a:lnTo>
                      <a:pt x="197586" y="66738"/>
                    </a:lnTo>
                    <a:lnTo>
                      <a:pt x="178003" y="66738"/>
                    </a:lnTo>
                    <a:lnTo>
                      <a:pt x="170065" y="74574"/>
                    </a:lnTo>
                    <a:lnTo>
                      <a:pt x="170065" y="93929"/>
                    </a:lnTo>
                    <a:lnTo>
                      <a:pt x="178003" y="101765"/>
                    </a:lnTo>
                    <a:lnTo>
                      <a:pt x="197586" y="101765"/>
                    </a:lnTo>
                    <a:lnTo>
                      <a:pt x="205524" y="93929"/>
                    </a:lnTo>
                    <a:lnTo>
                      <a:pt x="205524" y="74574"/>
                    </a:lnTo>
                    <a:close/>
                  </a:path>
                  <a:path w="422910" h="418464">
                    <a:moveTo>
                      <a:pt x="287985" y="84836"/>
                    </a:moveTo>
                    <a:lnTo>
                      <a:pt x="285356" y="69075"/>
                    </a:lnTo>
                    <a:lnTo>
                      <a:pt x="278193" y="57213"/>
                    </a:lnTo>
                    <a:lnTo>
                      <a:pt x="267589" y="49745"/>
                    </a:lnTo>
                    <a:lnTo>
                      <a:pt x="254596" y="47142"/>
                    </a:lnTo>
                    <a:lnTo>
                      <a:pt x="241592" y="49745"/>
                    </a:lnTo>
                    <a:lnTo>
                      <a:pt x="230974" y="57213"/>
                    </a:lnTo>
                    <a:lnTo>
                      <a:pt x="223812" y="69075"/>
                    </a:lnTo>
                    <a:lnTo>
                      <a:pt x="221195" y="84836"/>
                    </a:lnTo>
                    <a:lnTo>
                      <a:pt x="223812" y="100736"/>
                    </a:lnTo>
                    <a:lnTo>
                      <a:pt x="230974" y="112585"/>
                    </a:lnTo>
                    <a:lnTo>
                      <a:pt x="241592" y="119989"/>
                    </a:lnTo>
                    <a:lnTo>
                      <a:pt x="254596" y="122542"/>
                    </a:lnTo>
                    <a:lnTo>
                      <a:pt x="267589" y="119989"/>
                    </a:lnTo>
                    <a:lnTo>
                      <a:pt x="278193" y="112585"/>
                    </a:lnTo>
                    <a:lnTo>
                      <a:pt x="285356" y="100736"/>
                    </a:lnTo>
                    <a:lnTo>
                      <a:pt x="287985" y="84836"/>
                    </a:lnTo>
                    <a:close/>
                  </a:path>
                  <a:path w="422910" h="418464">
                    <a:moveTo>
                      <a:pt x="339115" y="74574"/>
                    </a:moveTo>
                    <a:lnTo>
                      <a:pt x="331177" y="66738"/>
                    </a:lnTo>
                    <a:lnTo>
                      <a:pt x="311594" y="66738"/>
                    </a:lnTo>
                    <a:lnTo>
                      <a:pt x="303644" y="74574"/>
                    </a:lnTo>
                    <a:lnTo>
                      <a:pt x="303644" y="93929"/>
                    </a:lnTo>
                    <a:lnTo>
                      <a:pt x="311594" y="101765"/>
                    </a:lnTo>
                    <a:lnTo>
                      <a:pt x="331177" y="101765"/>
                    </a:lnTo>
                    <a:lnTo>
                      <a:pt x="339115" y="93929"/>
                    </a:lnTo>
                    <a:lnTo>
                      <a:pt x="339115" y="74574"/>
                    </a:lnTo>
                    <a:close/>
                  </a:path>
                  <a:path w="422910" h="418464">
                    <a:moveTo>
                      <a:pt x="383413" y="18745"/>
                    </a:moveTo>
                    <a:lnTo>
                      <a:pt x="381889" y="14185"/>
                    </a:lnTo>
                    <a:lnTo>
                      <a:pt x="379310" y="10426"/>
                    </a:lnTo>
                    <a:lnTo>
                      <a:pt x="377609" y="7899"/>
                    </a:lnTo>
                    <a:lnTo>
                      <a:pt x="375412" y="5740"/>
                    </a:lnTo>
                    <a:lnTo>
                      <a:pt x="369036" y="1498"/>
                    </a:lnTo>
                    <a:lnTo>
                      <a:pt x="364426" y="0"/>
                    </a:lnTo>
                    <a:lnTo>
                      <a:pt x="353504" y="0"/>
                    </a:lnTo>
                    <a:lnTo>
                      <a:pt x="353504" y="51371"/>
                    </a:lnTo>
                    <a:lnTo>
                      <a:pt x="353504" y="118325"/>
                    </a:lnTo>
                    <a:lnTo>
                      <a:pt x="345782" y="121285"/>
                    </a:lnTo>
                    <a:lnTo>
                      <a:pt x="339305" y="126123"/>
                    </a:lnTo>
                    <a:lnTo>
                      <a:pt x="334391" y="132511"/>
                    </a:lnTo>
                    <a:lnTo>
                      <a:pt x="331406" y="140131"/>
                    </a:lnTo>
                    <a:lnTo>
                      <a:pt x="177761" y="140131"/>
                    </a:lnTo>
                    <a:lnTo>
                      <a:pt x="174764" y="132511"/>
                    </a:lnTo>
                    <a:lnTo>
                      <a:pt x="169862" y="126123"/>
                    </a:lnTo>
                    <a:lnTo>
                      <a:pt x="163385" y="121285"/>
                    </a:lnTo>
                    <a:lnTo>
                      <a:pt x="155676" y="118325"/>
                    </a:lnTo>
                    <a:lnTo>
                      <a:pt x="155676" y="51371"/>
                    </a:lnTo>
                    <a:lnTo>
                      <a:pt x="163385" y="48412"/>
                    </a:lnTo>
                    <a:lnTo>
                      <a:pt x="169862" y="43561"/>
                    </a:lnTo>
                    <a:lnTo>
                      <a:pt x="174764" y="37160"/>
                    </a:lnTo>
                    <a:lnTo>
                      <a:pt x="177761" y="29540"/>
                    </a:lnTo>
                    <a:lnTo>
                      <a:pt x="331406" y="29540"/>
                    </a:lnTo>
                    <a:lnTo>
                      <a:pt x="353504" y="0"/>
                    </a:lnTo>
                    <a:lnTo>
                      <a:pt x="144741" y="0"/>
                    </a:lnTo>
                    <a:lnTo>
                      <a:pt x="125768" y="18745"/>
                    </a:lnTo>
                    <a:lnTo>
                      <a:pt x="125768" y="146050"/>
                    </a:lnTo>
                    <a:lnTo>
                      <a:pt x="127647" y="155244"/>
                    </a:lnTo>
                    <a:lnTo>
                      <a:pt x="132765" y="162763"/>
                    </a:lnTo>
                    <a:lnTo>
                      <a:pt x="140373" y="167830"/>
                    </a:lnTo>
                    <a:lnTo>
                      <a:pt x="149707" y="169684"/>
                    </a:lnTo>
                    <a:lnTo>
                      <a:pt x="359473" y="169684"/>
                    </a:lnTo>
                    <a:lnTo>
                      <a:pt x="368782" y="167830"/>
                    </a:lnTo>
                    <a:lnTo>
                      <a:pt x="376389" y="162763"/>
                    </a:lnTo>
                    <a:lnTo>
                      <a:pt x="381520" y="155244"/>
                    </a:lnTo>
                    <a:lnTo>
                      <a:pt x="383413" y="146050"/>
                    </a:lnTo>
                    <a:lnTo>
                      <a:pt x="383413" y="140131"/>
                    </a:lnTo>
                    <a:lnTo>
                      <a:pt x="383413" y="29540"/>
                    </a:lnTo>
                    <a:lnTo>
                      <a:pt x="383413" y="18745"/>
                    </a:lnTo>
                    <a:close/>
                  </a:path>
                  <a:path w="422910" h="418464">
                    <a:moveTo>
                      <a:pt x="422363" y="265493"/>
                    </a:moveTo>
                    <a:lnTo>
                      <a:pt x="421500" y="254177"/>
                    </a:lnTo>
                    <a:lnTo>
                      <a:pt x="416115" y="243700"/>
                    </a:lnTo>
                    <a:lnTo>
                      <a:pt x="407060" y="236118"/>
                    </a:lnTo>
                    <a:lnTo>
                      <a:pt x="396151" y="232664"/>
                    </a:lnTo>
                    <a:lnTo>
                      <a:pt x="384733" y="233489"/>
                    </a:lnTo>
                    <a:lnTo>
                      <a:pt x="374129" y="238760"/>
                    </a:lnTo>
                    <a:lnTo>
                      <a:pt x="285242" y="307555"/>
                    </a:lnTo>
                    <a:lnTo>
                      <a:pt x="280073" y="309333"/>
                    </a:lnTo>
                    <a:lnTo>
                      <a:pt x="205778" y="309397"/>
                    </a:lnTo>
                    <a:lnTo>
                      <a:pt x="199072" y="302806"/>
                    </a:lnTo>
                    <a:lnTo>
                      <a:pt x="199059" y="286486"/>
                    </a:lnTo>
                    <a:lnTo>
                      <a:pt x="205752" y="279857"/>
                    </a:lnTo>
                    <a:lnTo>
                      <a:pt x="264858" y="279793"/>
                    </a:lnTo>
                    <a:lnTo>
                      <a:pt x="276491" y="277456"/>
                    </a:lnTo>
                    <a:lnTo>
                      <a:pt x="292366" y="238721"/>
                    </a:lnTo>
                    <a:lnTo>
                      <a:pt x="264795" y="220713"/>
                    </a:lnTo>
                    <a:lnTo>
                      <a:pt x="140525" y="220827"/>
                    </a:lnTo>
                    <a:lnTo>
                      <a:pt x="96215" y="235978"/>
                    </a:lnTo>
                    <a:lnTo>
                      <a:pt x="52070" y="270217"/>
                    </a:lnTo>
                    <a:lnTo>
                      <a:pt x="51638" y="273939"/>
                    </a:lnTo>
                    <a:lnTo>
                      <a:pt x="135483" y="378714"/>
                    </a:lnTo>
                    <a:lnTo>
                      <a:pt x="137198" y="379552"/>
                    </a:lnTo>
                    <a:lnTo>
                      <a:pt x="263601" y="380593"/>
                    </a:lnTo>
                    <a:lnTo>
                      <a:pt x="275742" y="379666"/>
                    </a:lnTo>
                    <a:lnTo>
                      <a:pt x="411187" y="285267"/>
                    </a:lnTo>
                    <a:lnTo>
                      <a:pt x="418884" y="276301"/>
                    </a:lnTo>
                    <a:lnTo>
                      <a:pt x="422363" y="265493"/>
                    </a:lnTo>
                    <a:close/>
                  </a:path>
                </a:pathLst>
              </a:custGeom>
              <a:solidFill>
                <a:srgbClr val="2C205E"/>
              </a:solidFill>
            </p:spPr>
            <p:txBody>
              <a:bodyPr wrap="square" lIns="0" tIns="0" rIns="0" bIns="0" rtlCol="0"/>
              <a:lstStyle/>
              <a:p>
                <a:endParaRPr sz="1265"/>
              </a:p>
            </p:txBody>
          </p:sp>
        </p:grpSp>
        <p:sp>
          <p:nvSpPr>
            <p:cNvPr id="53" name="object 26">
              <a:extLst>
                <a:ext uri="{FF2B5EF4-FFF2-40B4-BE49-F238E27FC236}">
                  <a16:creationId xmlns:a16="http://schemas.microsoft.com/office/drawing/2014/main" id="{435DDD4D-D860-9A94-920E-1418100BE42C}"/>
                </a:ext>
              </a:extLst>
            </p:cNvPr>
            <p:cNvSpPr txBox="1"/>
            <p:nvPr/>
          </p:nvSpPr>
          <p:spPr>
            <a:xfrm>
              <a:off x="1379040" y="1982977"/>
              <a:ext cx="109220" cy="84666"/>
            </a:xfrm>
            <a:prstGeom prst="rect">
              <a:avLst/>
            </a:prstGeom>
          </p:spPr>
          <p:txBody>
            <a:bodyPr vert="horz" wrap="square" lIns="0" tIns="8925" rIns="0" bIns="0" rtlCol="0">
              <a:spAutoFit/>
            </a:bodyPr>
            <a:lstStyle/>
            <a:p>
              <a:pPr marL="8926">
                <a:spcBef>
                  <a:spcPts val="70"/>
                </a:spcBef>
              </a:pPr>
              <a:r>
                <a:rPr sz="668" b="1" spc="4" dirty="0">
                  <a:solidFill>
                    <a:srgbClr val="FFFFFF"/>
                  </a:solidFill>
                  <a:latin typeface="MuseoSans-900"/>
                  <a:cs typeface="MuseoSans-900"/>
                </a:rPr>
                <a:t>R</a:t>
              </a:r>
              <a:endParaRPr sz="668" dirty="0">
                <a:latin typeface="MuseoSans-900"/>
                <a:cs typeface="MuseoSans-90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A60B1B-391A-22D0-2F76-E4D93FAB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2" y="5699108"/>
            <a:ext cx="785908" cy="917452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ED5A42B-3590-8C24-AA58-210671763F13}"/>
              </a:ext>
            </a:extLst>
          </p:cNvPr>
          <p:cNvSpPr txBox="1"/>
          <p:nvPr/>
        </p:nvSpPr>
        <p:spPr>
          <a:xfrm>
            <a:off x="2753143" y="4717831"/>
            <a:ext cx="5997037" cy="326567"/>
          </a:xfrm>
          <a:prstGeom prst="rect">
            <a:avLst/>
          </a:prstGeom>
        </p:spPr>
        <p:txBody>
          <a:bodyPr vert="horz" wrap="square" lIns="0" tIns="49089" rIns="0" bIns="0" rtlCol="0">
            <a:spAutoFit/>
          </a:bodyPr>
          <a:lstStyle/>
          <a:p>
            <a:r>
              <a:rPr lang="en-US" sz="1800" dirty="0">
                <a:latin typeface="Museo Sans 300"/>
              </a:rPr>
              <a:t>NO RETURN ON INVESTMENT</a:t>
            </a:r>
            <a:endParaRPr lang="en-US" sz="1800" b="1" dirty="0">
              <a:latin typeface="Museo Sans 30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8C1E56-DD3B-EA6D-7604-ED34D1470954}"/>
              </a:ext>
            </a:extLst>
          </p:cNvPr>
          <p:cNvSpPr txBox="1">
            <a:spLocks/>
          </p:cNvSpPr>
          <p:nvPr/>
        </p:nvSpPr>
        <p:spPr>
          <a:xfrm>
            <a:off x="875490" y="193470"/>
            <a:ext cx="11084101" cy="93158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57389">
              <a:spcBef>
                <a:spcPts val="70"/>
              </a:spcBef>
            </a:pPr>
            <a:r>
              <a:rPr lang="en-US" sz="3795" b="1" spc="-300" dirty="0">
                <a:solidFill>
                  <a:srgbClr val="00AFE1"/>
                </a:solidFill>
                <a:latin typeface="Museo Sans 700" panose="02000000000000000000" pitchFamily="2" charset="77"/>
                <a:ea typeface="+mn-ea"/>
                <a:cs typeface="+mn-cs"/>
                <a:sym typeface="Museo Sans 500"/>
              </a:rPr>
              <a:t>S</a:t>
            </a:r>
            <a:r>
              <a:rPr lang="en-ZA" sz="3795" b="1" spc="-300" dirty="0">
                <a:solidFill>
                  <a:srgbClr val="00AFE1"/>
                </a:solidFill>
                <a:latin typeface="Museo Sans 700" panose="02000000000000000000" pitchFamily="2" charset="77"/>
                <a:ea typeface="+mn-ea"/>
                <a:cs typeface="+mn-cs"/>
                <a:sym typeface="Museo Sans 500"/>
              </a:rPr>
              <a:t>kills Development Challenges </a:t>
            </a:r>
            <a:endParaRPr lang="en-US" sz="3795" b="1" spc="-300" dirty="0">
              <a:solidFill>
                <a:srgbClr val="00AFE1"/>
              </a:solidFill>
              <a:latin typeface="Museo Sans 700" panose="02000000000000000000" pitchFamily="2" charset="77"/>
              <a:ea typeface="+mn-ea"/>
              <a:cs typeface="+mn-cs"/>
              <a:sym typeface="Museo Sans 5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AA1F-A631-6438-D469-E942D1EA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Energy Skills Report </a:t>
            </a:r>
            <a:endParaRPr lang="en-ZA" sz="2400" dirty="0"/>
          </a:p>
        </p:txBody>
      </p:sp>
      <p:pic>
        <p:nvPicPr>
          <p:cNvPr id="6" name="Content Placeholder 5" descr="A close-up of words&#10;&#10;Description automatically generated">
            <a:extLst>
              <a:ext uri="{FF2B5EF4-FFF2-40B4-BE49-F238E27FC236}">
                <a16:creationId xmlns:a16="http://schemas.microsoft.com/office/drawing/2014/main" id="{B6709011-0F6C-C51C-934C-134DE7FD8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937550"/>
            <a:ext cx="6906281" cy="5021552"/>
          </a:xfrm>
        </p:spPr>
      </p:pic>
    </p:spTree>
    <p:extLst>
      <p:ext uri="{BB962C8B-B14F-4D97-AF65-F5344CB8AC3E}">
        <p14:creationId xmlns:p14="http://schemas.microsoft.com/office/powerpoint/2010/main" val="2456107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1">
            <a:extLst>
              <a:ext uri="{FF2B5EF4-FFF2-40B4-BE49-F238E27FC236}">
                <a16:creationId xmlns:a16="http://schemas.microsoft.com/office/drawing/2014/main" id="{59766F38-45AD-553D-BCD5-D7063D4067CB}"/>
              </a:ext>
            </a:extLst>
          </p:cNvPr>
          <p:cNvSpPr txBox="1">
            <a:spLocks/>
          </p:cNvSpPr>
          <p:nvPr/>
        </p:nvSpPr>
        <p:spPr>
          <a:xfrm>
            <a:off x="1108203" y="366251"/>
            <a:ext cx="11084101" cy="93158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57389">
              <a:spcBef>
                <a:spcPts val="70"/>
              </a:spcBef>
            </a:pPr>
            <a:r>
              <a:rPr lang="en-ZA" sz="3795" b="1" spc="-300" dirty="0">
                <a:solidFill>
                  <a:srgbClr val="00AFE1"/>
                </a:solidFill>
                <a:latin typeface="Museo Sans 700" panose="02000000000000000000" pitchFamily="2" charset="77"/>
                <a:ea typeface="+mn-ea"/>
                <a:cs typeface="+mn-cs"/>
                <a:sym typeface="Museo Sans 500"/>
              </a:rPr>
              <a:t>WAY FORWARD</a:t>
            </a:r>
            <a:endParaRPr lang="en-US" sz="3795" b="1" spc="-300" dirty="0">
              <a:solidFill>
                <a:srgbClr val="00AFE1"/>
              </a:solidFill>
              <a:latin typeface="Museo Sans 700" panose="02000000000000000000" pitchFamily="2" charset="77"/>
              <a:ea typeface="+mn-ea"/>
              <a:cs typeface="+mn-cs"/>
              <a:sym typeface="Museo Sans 5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6F204E-85DC-0E2B-A114-68D5BD208774}"/>
              </a:ext>
            </a:extLst>
          </p:cNvPr>
          <p:cNvSpPr txBox="1"/>
          <p:nvPr/>
        </p:nvSpPr>
        <p:spPr>
          <a:xfrm>
            <a:off x="253999" y="1093440"/>
            <a:ext cx="11269133" cy="5485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263" indent="-344263" algn="just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b="1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 water sector skills development</a:t>
            </a:r>
          </a:p>
          <a:p>
            <a:pPr marL="344263" indent="-344263" algn="just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b="1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Reviewing the learning pathways for service delivery areas relating to Water and Sanitation and possible specialisation areas (Competency Framework in the Municipal Staff Regulations). </a:t>
            </a:r>
          </a:p>
          <a:p>
            <a:pPr marL="344263" indent="-344263" algn="just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District Development Model (DDM) to implement Water and Sanitation projects and  i</a:t>
            </a:r>
            <a:r>
              <a:rPr lang="en-GB" b="1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dentify strategic partnerships for priorities.  </a:t>
            </a:r>
          </a:p>
          <a:p>
            <a:pPr marL="344263" indent="-344263" algn="just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b="1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and coordinate on occupational shortages (</a:t>
            </a: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scarce skills) and skills gaps (critical skills/top-up skills) relating to Water and Sanitation. </a:t>
            </a:r>
            <a:r>
              <a:rPr lang="en-ZA" b="1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</a:p>
          <a:p>
            <a:pPr marL="344263" indent="-344263" algn="just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ZA" b="1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Collaboratively through Provincial Skills Development/HR related Forums </a:t>
            </a:r>
            <a:r>
              <a:rPr lang="en-ZA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ensure regular </a:t>
            </a:r>
            <a:r>
              <a:rPr lang="en-ZA" b="1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conversations on ways to address water service delivery areas</a:t>
            </a:r>
            <a:r>
              <a:rPr lang="en-ZA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ZA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collaboration</a:t>
            </a:r>
            <a:r>
              <a:rPr lang="en-ZA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communication, integration, coordination, accountability and integrated service delivery. </a:t>
            </a:r>
          </a:p>
          <a:p>
            <a:pPr marL="344272" indent="-344272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485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 3630 </a:t>
            </a:r>
          </a:p>
          <a:p>
            <a:pPr algn="just">
              <a:spcBef>
                <a:spcPts val="1800"/>
              </a:spcBef>
              <a:spcAft>
                <a:spcPts val="600"/>
              </a:spcAft>
              <a:defRPr/>
            </a:pPr>
            <a:r>
              <a:rPr lang="en-ZA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189"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1C628-1498-886F-AF43-9013AE30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035" y="4677805"/>
            <a:ext cx="935237" cy="10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2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hands holding a small glass bowl with water&#10;&#10;Description automatically generated">
            <a:extLst>
              <a:ext uri="{FF2B5EF4-FFF2-40B4-BE49-F238E27FC236}">
                <a16:creationId xmlns:a16="http://schemas.microsoft.com/office/drawing/2014/main" id="{F6906053-911B-E013-2E7A-4C6CFC52A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645" y="315009"/>
            <a:ext cx="7503475" cy="5290702"/>
          </a:xfrm>
          <a:prstGeom prst="rect">
            <a:avLst/>
          </a:prstGeom>
        </p:spPr>
      </p:pic>
      <p:sp>
        <p:nvSpPr>
          <p:cNvPr id="3" name="Project Scope, Purpose &amp; Objectives">
            <a:extLst>
              <a:ext uri="{FF2B5EF4-FFF2-40B4-BE49-F238E27FC236}">
                <a16:creationId xmlns:a16="http://schemas.microsoft.com/office/drawing/2014/main" id="{78C820F2-0EB8-1CCF-050A-2DB8E4033DD7}"/>
              </a:ext>
            </a:extLst>
          </p:cNvPr>
          <p:cNvSpPr txBox="1"/>
          <p:nvPr/>
        </p:nvSpPr>
        <p:spPr>
          <a:xfrm>
            <a:off x="5492758" y="2447293"/>
            <a:ext cx="4914961" cy="125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b">
            <a:normAutofit/>
          </a:bodyPr>
          <a:lstStyle>
            <a:lvl1pPr defTabSz="1097252">
              <a:lnSpc>
                <a:spcPct val="125000"/>
              </a:lnSpc>
              <a:defRPr sz="4500" b="1" cap="all" spc="-9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097252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500" b="1" i="0" u="none" strike="noStrike" kern="0" cap="all" spc="-9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THANK YOU</a:t>
            </a:r>
            <a:endParaRPr kumimoji="0" sz="4500" b="1" i="0" u="none" strike="noStrike" kern="0" cap="all" spc="-9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36E44-CC18-CD5C-8DB2-43F981E7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455" y="4399432"/>
            <a:ext cx="1038097" cy="12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811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ab2e14-bd6f-487e-b870-6ac58c5ea69c" xsi:nil="true"/>
    <lcf76f155ced4ddcb4097134ff3c332f xmlns="9f80dd33-5b54-4bca-ac15-6f1312b2031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2B8973B51D624F9089D768C29369FD" ma:contentTypeVersion="16" ma:contentTypeDescription="Create a new document." ma:contentTypeScope="" ma:versionID="8ec1270a98b17b366272123d6b498a02">
  <xsd:schema xmlns:xsd="http://www.w3.org/2001/XMLSchema" xmlns:xs="http://www.w3.org/2001/XMLSchema" xmlns:p="http://schemas.microsoft.com/office/2006/metadata/properties" xmlns:ns2="9f80dd33-5b54-4bca-ac15-6f1312b20317" xmlns:ns3="03ab2e14-bd6f-487e-b870-6ac58c5ea69c" targetNamespace="http://schemas.microsoft.com/office/2006/metadata/properties" ma:root="true" ma:fieldsID="74be82ae03b4af87147e431d7be3e479" ns2:_="" ns3:_="">
    <xsd:import namespace="9f80dd33-5b54-4bca-ac15-6f1312b20317"/>
    <xsd:import namespace="03ab2e14-bd6f-487e-b870-6ac58c5ea6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0dd33-5b54-4bca-ac15-6f1312b203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8eeab2b-483e-46f0-9421-9db7c646a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b2e14-bd6f-487e-b870-6ac58c5ea69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d2e236-e201-47f8-b205-a3b6c7e40f05}" ma:internalName="TaxCatchAll" ma:showField="CatchAllData" ma:web="03ab2e14-bd6f-487e-b870-6ac58c5ea6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5C7FEC-84C7-4F74-A97B-CE687F98C4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84C9E6-299A-40EE-BA2A-8DCC5D590F48}">
  <ds:schemaRefs>
    <ds:schemaRef ds:uri="http://schemas.microsoft.com/office/2006/metadata/properties"/>
    <ds:schemaRef ds:uri="http://schemas.microsoft.com/office/infopath/2007/PartnerControls"/>
    <ds:schemaRef ds:uri="03ab2e14-bd6f-487e-b870-6ac58c5ea69c"/>
    <ds:schemaRef ds:uri="9f80dd33-5b54-4bca-ac15-6f1312b20317"/>
  </ds:schemaRefs>
</ds:datastoreItem>
</file>

<file path=customXml/itemProps3.xml><?xml version="1.0" encoding="utf-8"?>
<ds:datastoreItem xmlns:ds="http://schemas.openxmlformats.org/officeDocument/2006/customXml" ds:itemID="{688F800E-FA91-494A-A102-51E0C4AC11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80dd33-5b54-4bca-ac15-6f1312b20317"/>
    <ds:schemaRef ds:uri="03ab2e14-bd6f-487e-b870-6ac58c5ea6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2473</TotalTime>
  <Words>194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Museo Sans 300</vt:lpstr>
      <vt:lpstr>Museo Sans 500</vt:lpstr>
      <vt:lpstr>Museo Sans 700</vt:lpstr>
      <vt:lpstr>MuseoSans-300</vt:lpstr>
      <vt:lpstr>MuseoSans-900</vt:lpstr>
      <vt:lpstr>MyriadPro-Semibold</vt:lpstr>
      <vt:lpstr>Wingdings</vt:lpstr>
      <vt:lpstr>1_Office Theme</vt:lpstr>
      <vt:lpstr>PowerPoint Presentation</vt:lpstr>
      <vt:lpstr>PowerPoint Presentation</vt:lpstr>
      <vt:lpstr>Strategic Focus: SETA’s  Key Priorities  </vt:lpstr>
      <vt:lpstr>PowerPoint Presentation</vt:lpstr>
      <vt:lpstr>Energy Skills Report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REPORT TO FINREMCO</dc:title>
  <dc:creator>Isabella Nxumalo</dc:creator>
  <cp:lastModifiedBy>Mpho Mookapele</cp:lastModifiedBy>
  <cp:revision>15</cp:revision>
  <dcterms:created xsi:type="dcterms:W3CDTF">2023-07-17T08:11:24Z</dcterms:created>
  <dcterms:modified xsi:type="dcterms:W3CDTF">2024-01-19T07:09:58Z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0x010100082B8973B51D624F9089D768C29369FD</vt:lpwstr>
  </property>
  <property fmtid="{D5CDD505-2E9C-101B-9397-08002B2CF9AE}" pid="3" name="MediaServiceImageTags">
    <vt:lpwstr/>
  </property>
</Properties>
</file>